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png"/>
  <Override PartName="/ppt/media/image9.jpg" ContentType="image/png"/>
  <Override PartName="/ppt/notesSlides/notesSlide2.xml" ContentType="application/vnd.openxmlformats-officedocument.presentationml.notesSlide+xml"/>
  <Override PartName="/ppt/media/image21.jpg" ContentType="image/png"/>
  <Override PartName="/ppt/media/image24.jpg" ContentType="image/png"/>
  <Override PartName="/ppt/media/image27.jpg" ContentType="image/png"/>
  <Override PartName="/ppt/media/image33.jpg" ContentType="image/png"/>
  <Override PartName="/ppt/media/image36.jpg" ContentType="image/png"/>
  <Override PartName="/ppt/media/image39.jpg" ContentType="image/png"/>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76" r:id="rId2"/>
    <p:sldId id="350" r:id="rId3"/>
    <p:sldId id="378" r:id="rId4"/>
    <p:sldId id="379" r:id="rId5"/>
    <p:sldId id="381" r:id="rId6"/>
    <p:sldId id="383" r:id="rId7"/>
    <p:sldId id="380" r:id="rId8"/>
    <p:sldId id="384" r:id="rId9"/>
    <p:sldId id="377" r:id="rId10"/>
    <p:sldId id="261" r:id="rId11"/>
    <p:sldId id="386" r:id="rId12"/>
    <p:sldId id="388" r:id="rId13"/>
    <p:sldId id="387" r:id="rId14"/>
    <p:sldId id="368" r:id="rId15"/>
    <p:sldId id="404" r:id="rId16"/>
    <p:sldId id="370" r:id="rId17"/>
    <p:sldId id="385" r:id="rId18"/>
    <p:sldId id="390" r:id="rId19"/>
    <p:sldId id="371" r:id="rId20"/>
    <p:sldId id="391" r:id="rId21"/>
    <p:sldId id="405" r:id="rId22"/>
    <p:sldId id="375" r:id="rId23"/>
    <p:sldId id="393" r:id="rId24"/>
    <p:sldId id="406" r:id="rId25"/>
    <p:sldId id="396" r:id="rId26"/>
    <p:sldId id="369" r:id="rId27"/>
    <p:sldId id="397" r:id="rId28"/>
    <p:sldId id="407" r:id="rId29"/>
    <p:sldId id="373" r:id="rId30"/>
    <p:sldId id="400" r:id="rId31"/>
    <p:sldId id="408" r:id="rId32"/>
    <p:sldId id="374" r:id="rId33"/>
    <p:sldId id="402" r:id="rId34"/>
    <p:sldId id="409" r:id="rId35"/>
    <p:sldId id="410" r:id="rId36"/>
    <p:sldId id="382" r:id="rId37"/>
    <p:sldId id="411" r:id="rId38"/>
    <p:sldId id="412" r:id="rId39"/>
    <p:sldId id="413" r:id="rId40"/>
    <p:sldId id="258" r:id="rId41"/>
    <p:sldId id="414" r:id="rId42"/>
  </p:sldIdLst>
  <p:sldSz cx="23409275" cy="13166725"/>
  <p:notesSz cx="6858000" cy="9144000"/>
  <p:defaultTextStyle>
    <a:defPPr marL="0" marR="0" indent="0" algn="l" defTabSz="87780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792462"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219450" algn="l" defTabSz="792462"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438901" algn="l" defTabSz="792462"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658352" algn="l" defTabSz="792462"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877802" algn="l" defTabSz="792462"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1097252" algn="l" defTabSz="792462"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1316703" algn="l" defTabSz="792462"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1536154" algn="l" defTabSz="792462"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1755604" algn="l" defTabSz="792462" rtl="0" fontAlgn="auto" latinLnBrk="0" hangingPunct="0">
      <a:lnSpc>
        <a:spcPct val="100000"/>
      </a:lnSpc>
      <a:spcBef>
        <a:spcPts val="0"/>
      </a:spcBef>
      <a:spcAft>
        <a:spcPts val="0"/>
      </a:spcAft>
      <a:buClrTx/>
      <a:buSzTx/>
      <a:buFontTx/>
      <a:buNone/>
      <a:tabLst/>
      <a:defRPr kumimoji="0" sz="43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521415D9-36F7-43E2-AB2F-B90AF26B5E84}">
      <p14:sectionLst xmlns:p14="http://schemas.microsoft.com/office/powerpoint/2010/main">
        <p14:section name="Intro" id="{A1259E11-4C34-468F-BF69-E74E8948A7AD}">
          <p14:sldIdLst>
            <p14:sldId id="376"/>
            <p14:sldId id="350"/>
            <p14:sldId id="378"/>
            <p14:sldId id="379"/>
            <p14:sldId id="381"/>
            <p14:sldId id="383"/>
            <p14:sldId id="380"/>
            <p14:sldId id="384"/>
          </p14:sldIdLst>
        </p14:section>
        <p14:section name="POC" id="{D42AAB41-464C-4709-BA34-4C10AA078B40}">
          <p14:sldIdLst>
            <p14:sldId id="377"/>
            <p14:sldId id="261"/>
            <p14:sldId id="386"/>
            <p14:sldId id="388"/>
            <p14:sldId id="387"/>
          </p14:sldIdLst>
        </p14:section>
        <p14:section name="Tech" id="{719AD013-3B4B-47F6-B6BD-D781AB8300D3}">
          <p14:sldIdLst>
            <p14:sldId id="368"/>
            <p14:sldId id="404"/>
            <p14:sldId id="370"/>
            <p14:sldId id="385"/>
            <p14:sldId id="390"/>
            <p14:sldId id="371"/>
            <p14:sldId id="391"/>
            <p14:sldId id="405"/>
            <p14:sldId id="375"/>
            <p14:sldId id="393"/>
            <p14:sldId id="406"/>
            <p14:sldId id="396"/>
            <p14:sldId id="369"/>
            <p14:sldId id="397"/>
            <p14:sldId id="407"/>
            <p14:sldId id="373"/>
            <p14:sldId id="400"/>
            <p14:sldId id="408"/>
            <p14:sldId id="374"/>
            <p14:sldId id="402"/>
            <p14:sldId id="409"/>
          </p14:sldIdLst>
        </p14:section>
        <p14:section name="POC 2" id="{10A92B42-F827-41A6-B39D-4ED9071986CD}">
          <p14:sldIdLst>
            <p14:sldId id="410"/>
            <p14:sldId id="382"/>
            <p14:sldId id="411"/>
            <p14:sldId id="412"/>
            <p14:sldId id="413"/>
          </p14:sldIdLst>
        </p14:section>
        <p14:section name="Other" id="{C921BE12-AA40-44AD-9319-A27F6D1F4A1F}">
          <p14:sldIdLst>
            <p14:sldId id="258"/>
            <p14:sldId id="414"/>
          </p14:sldIdLst>
        </p14:section>
      </p14:sectionLst>
    </p:ext>
    <p:ext uri="{EFAFB233-063F-42B5-8137-9DF3F51BA10A}">
      <p15:sldGuideLst xmlns:p15="http://schemas.microsoft.com/office/powerpoint/2012/main">
        <p15:guide id="1" orient="horz" pos="4147">
          <p15:clr>
            <a:srgbClr val="A4A3A4"/>
          </p15:clr>
        </p15:guide>
        <p15:guide id="2" pos="73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237"/>
    <a:srgbClr val="4146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5" autoAdjust="0"/>
    <p:restoredTop sz="95515" autoAdjust="0"/>
  </p:normalViewPr>
  <p:slideViewPr>
    <p:cSldViewPr snapToGrid="0" snapToObjects="1">
      <p:cViewPr varScale="1">
        <p:scale>
          <a:sx n="47" d="100"/>
          <a:sy n="47" d="100"/>
        </p:scale>
        <p:origin x="24" y="24"/>
      </p:cViewPr>
      <p:guideLst>
        <p:guide orient="horz" pos="4147"/>
        <p:guide pos="7373"/>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3" name="Shape 1463"/>
          <p:cNvSpPr>
            <a:spLocks noGrp="1" noRot="1" noChangeAspect="1"/>
          </p:cNvSpPr>
          <p:nvPr>
            <p:ph type="sldImg"/>
          </p:nvPr>
        </p:nvSpPr>
        <p:spPr>
          <a:xfrm>
            <a:off x="381000" y="685800"/>
            <a:ext cx="6096000" cy="3429000"/>
          </a:xfrm>
          <a:prstGeom prst="rect">
            <a:avLst/>
          </a:prstGeom>
        </p:spPr>
        <p:txBody>
          <a:bodyPr/>
          <a:lstStyle/>
          <a:p>
            <a:endParaRPr/>
          </a:p>
        </p:txBody>
      </p:sp>
      <p:sp>
        <p:nvSpPr>
          <p:cNvPr id="1464" name="Shape 14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000670220"/>
      </p:ext>
    </p:extLst>
  </p:cSld>
  <p:clrMap bg1="lt1" tx1="dk1" bg2="lt2" tx2="dk2" accent1="accent1" accent2="accent2" accent3="accent3" accent4="accent4" accent5="accent5" accent6="accent6" hlink="hlink" folHlink="folHlink"/>
  <p:notesStyle>
    <a:lvl1pPr defTabSz="438901" latinLnBrk="0">
      <a:lnSpc>
        <a:spcPct val="117999"/>
      </a:lnSpc>
      <a:defRPr sz="2000">
        <a:latin typeface="Arial"/>
        <a:ea typeface="Arial"/>
        <a:cs typeface="Arial"/>
        <a:sym typeface="Helvetica Neue"/>
      </a:defRPr>
    </a:lvl1pPr>
    <a:lvl2pPr indent="219450" defTabSz="438901" latinLnBrk="0">
      <a:lnSpc>
        <a:spcPct val="117999"/>
      </a:lnSpc>
      <a:defRPr sz="2000">
        <a:latin typeface="Helvetica Neue"/>
        <a:ea typeface="Helvetica Neue"/>
        <a:cs typeface="Helvetica Neue"/>
        <a:sym typeface="Helvetica Neue"/>
      </a:defRPr>
    </a:lvl2pPr>
    <a:lvl3pPr indent="438901" defTabSz="438901" latinLnBrk="0">
      <a:lnSpc>
        <a:spcPct val="117999"/>
      </a:lnSpc>
      <a:defRPr sz="2000">
        <a:latin typeface="Helvetica Neue"/>
        <a:ea typeface="Helvetica Neue"/>
        <a:cs typeface="Helvetica Neue"/>
        <a:sym typeface="Helvetica Neue"/>
      </a:defRPr>
    </a:lvl3pPr>
    <a:lvl4pPr indent="658352" defTabSz="438901" latinLnBrk="0">
      <a:lnSpc>
        <a:spcPct val="117999"/>
      </a:lnSpc>
      <a:defRPr sz="2000">
        <a:latin typeface="Helvetica Neue"/>
        <a:ea typeface="Helvetica Neue"/>
        <a:cs typeface="Helvetica Neue"/>
        <a:sym typeface="Helvetica Neue"/>
      </a:defRPr>
    </a:lvl4pPr>
    <a:lvl5pPr indent="877802" defTabSz="438901" latinLnBrk="0">
      <a:lnSpc>
        <a:spcPct val="117999"/>
      </a:lnSpc>
      <a:defRPr sz="2000">
        <a:latin typeface="Helvetica Neue"/>
        <a:ea typeface="Helvetica Neue"/>
        <a:cs typeface="Helvetica Neue"/>
        <a:sym typeface="Helvetica Neue"/>
      </a:defRPr>
    </a:lvl5pPr>
    <a:lvl6pPr indent="1097252" defTabSz="438901" latinLnBrk="0">
      <a:lnSpc>
        <a:spcPct val="117999"/>
      </a:lnSpc>
      <a:defRPr sz="2000">
        <a:latin typeface="Helvetica Neue"/>
        <a:ea typeface="Helvetica Neue"/>
        <a:cs typeface="Helvetica Neue"/>
        <a:sym typeface="Helvetica Neue"/>
      </a:defRPr>
    </a:lvl6pPr>
    <a:lvl7pPr indent="1316703" defTabSz="438901" latinLnBrk="0">
      <a:lnSpc>
        <a:spcPct val="117999"/>
      </a:lnSpc>
      <a:defRPr sz="2000">
        <a:latin typeface="Helvetica Neue"/>
        <a:ea typeface="Helvetica Neue"/>
        <a:cs typeface="Helvetica Neue"/>
        <a:sym typeface="Helvetica Neue"/>
      </a:defRPr>
    </a:lvl7pPr>
    <a:lvl8pPr indent="1536154" defTabSz="438901" latinLnBrk="0">
      <a:lnSpc>
        <a:spcPct val="117999"/>
      </a:lnSpc>
      <a:defRPr sz="2000">
        <a:latin typeface="Helvetica Neue"/>
        <a:ea typeface="Helvetica Neue"/>
        <a:cs typeface="Helvetica Neue"/>
        <a:sym typeface="Helvetica Neue"/>
      </a:defRPr>
    </a:lvl8pPr>
    <a:lvl9pPr indent="1755604" defTabSz="438901" latinLnBrk="0">
      <a:lnSpc>
        <a:spcPct val="117999"/>
      </a:lnSpc>
      <a:defRPr sz="20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228288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3194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08153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Line 1">
    <p:spTree>
      <p:nvGrpSpPr>
        <p:cNvPr id="1" name=""/>
        <p:cNvGrpSpPr/>
        <p:nvPr/>
      </p:nvGrpSpPr>
      <p:grpSpPr>
        <a:xfrm>
          <a:off x="0" y="0"/>
          <a:ext cx="0" cy="0"/>
          <a:chOff x="0" y="0"/>
          <a:chExt cx="0" cy="0"/>
        </a:xfrm>
      </p:grpSpPr>
      <p:sp>
        <p:nvSpPr>
          <p:cNvPr id="36" name="Shape 36"/>
          <p:cNvSpPr/>
          <p:nvPr/>
        </p:nvSpPr>
        <p:spPr>
          <a:xfrm>
            <a:off x="1688686" y="0"/>
            <a:ext cx="4340470" cy="13166725"/>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EBEDEF"/>
          </a:solidFill>
          <a:ln w="12700">
            <a:miter lim="400000"/>
          </a:ln>
        </p:spPr>
        <p:txBody>
          <a:bodyPr lIns="48767" tIns="48767" rIns="48767" bIns="48767" anchor="ctr"/>
          <a:lstStyle/>
          <a:p>
            <a:pPr>
              <a:defRPr sz="3200" b="1">
                <a:latin typeface="+mn-lt"/>
                <a:ea typeface="+mn-ea"/>
                <a:cs typeface="+mn-cs"/>
                <a:sym typeface="Helvetica"/>
              </a:defRPr>
            </a:pPr>
            <a:endParaRPr>
              <a:latin typeface="Arial"/>
              <a:ea typeface="Arial"/>
              <a:cs typeface="Arial"/>
            </a:endParaRPr>
          </a:p>
        </p:txBody>
      </p:sp>
      <p:sp>
        <p:nvSpPr>
          <p:cNvPr id="37" name="Shape 37"/>
          <p:cNvSpPr>
            <a:spLocks noGrp="1"/>
          </p:cNvSpPr>
          <p:nvPr>
            <p:ph type="title"/>
          </p:nvPr>
        </p:nvSpPr>
        <p:spPr>
          <a:xfrm>
            <a:off x="1688686" y="1688559"/>
            <a:ext cx="9140201" cy="9789608"/>
          </a:xfrm>
          <a:prstGeom prst="rect">
            <a:avLst/>
          </a:prstGeom>
        </p:spPr>
        <p:txBody>
          <a:bodyPr/>
          <a:lstStyle>
            <a:lvl1pPr>
              <a:lnSpc>
                <a:spcPct val="70000"/>
              </a:lnSpc>
              <a:defRPr sz="10800" spc="-323" baseline="8928"/>
            </a:lvl1pPr>
          </a:lstStyle>
          <a:p>
            <a:r>
              <a:t>Text názvu</a:t>
            </a:r>
          </a:p>
        </p:txBody>
      </p:sp>
      <p:sp>
        <p:nvSpPr>
          <p:cNvPr id="38" name="Shape 38"/>
          <p:cNvSpPr>
            <a:spLocks noGrp="1"/>
          </p:cNvSpPr>
          <p:nvPr>
            <p:ph type="sldNum" sz="quarter" idx="2"/>
          </p:nvPr>
        </p:nvSpPr>
        <p:spPr>
          <a:prstGeom prst="rect">
            <a:avLst/>
          </a:prstGeom>
        </p:spPr>
        <p:txBody>
          <a:bodyPr/>
          <a:lstStyle/>
          <a:p>
            <a:fld id="{86CB4B4D-7CA3-9044-876B-883B54F8677D}" type="slidenum">
              <a:t>‹#›</a:t>
            </a:fld>
            <a:endParaRPr/>
          </a:p>
        </p:txBody>
      </p:sp>
      <p:sp>
        <p:nvSpPr>
          <p:cNvPr id="39" name="Shape 39"/>
          <p:cNvSpPr>
            <a:spLocks noGrp="1"/>
          </p:cNvSpPr>
          <p:nvPr>
            <p:ph type="body" sz="quarter" idx="1"/>
          </p:nvPr>
        </p:nvSpPr>
        <p:spPr>
          <a:xfrm>
            <a:off x="11704638" y="6583363"/>
            <a:ext cx="10014761" cy="4894804"/>
          </a:xfrm>
          <a:prstGeom prst="rect">
            <a:avLst/>
          </a:prstGeom>
        </p:spPr>
        <p:txBody>
          <a:bodyPr anchor="b"/>
          <a:lstStyle/>
          <a:p>
            <a:r>
              <a:t>Text úrovne 1</a:t>
            </a:r>
          </a:p>
          <a:p>
            <a:pPr lvl="1"/>
            <a:r>
              <a:t>Text úrovne 2</a:t>
            </a:r>
          </a:p>
          <a:p>
            <a:pPr lvl="2"/>
            <a:r>
              <a:t>Text úrovne 3</a:t>
            </a:r>
          </a:p>
          <a:p>
            <a:pPr lvl="3"/>
            <a:r>
              <a:t>Text úrovne 4</a:t>
            </a:r>
          </a:p>
          <a:p>
            <a:pPr lvl="4"/>
            <a:r>
              <a:t>Text úrovne 5</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Mock Up Black Phone">
    <p:spTree>
      <p:nvGrpSpPr>
        <p:cNvPr id="1" name=""/>
        <p:cNvGrpSpPr/>
        <p:nvPr/>
      </p:nvGrpSpPr>
      <p:grpSpPr>
        <a:xfrm>
          <a:off x="0" y="0"/>
          <a:ext cx="0" cy="0"/>
          <a:chOff x="0" y="0"/>
          <a:chExt cx="0" cy="0"/>
        </a:xfrm>
      </p:grpSpPr>
      <p:sp>
        <p:nvSpPr>
          <p:cNvPr id="991" name="Shape 991"/>
          <p:cNvSpPr/>
          <p:nvPr/>
        </p:nvSpPr>
        <p:spPr>
          <a:xfrm>
            <a:off x="14247501" y="0"/>
            <a:ext cx="4340470" cy="13166725"/>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EBEDEF"/>
          </a:solidFill>
          <a:ln w="12700">
            <a:miter lim="400000"/>
          </a:ln>
        </p:spPr>
        <p:txBody>
          <a:bodyPr lIns="48767" tIns="48767" rIns="48767" bIns="48767" anchor="ctr"/>
          <a:lstStyle/>
          <a:p>
            <a:pPr>
              <a:defRPr sz="3200" b="1">
                <a:latin typeface="+mn-lt"/>
                <a:ea typeface="+mn-ea"/>
                <a:cs typeface="+mn-cs"/>
                <a:sym typeface="Helvetica"/>
              </a:defRPr>
            </a:pPr>
            <a:endParaRPr>
              <a:latin typeface="Arial"/>
              <a:ea typeface="Arial"/>
              <a:cs typeface="Arial"/>
            </a:endParaRPr>
          </a:p>
        </p:txBody>
      </p:sp>
      <p:sp>
        <p:nvSpPr>
          <p:cNvPr id="992" name="Shape 992"/>
          <p:cNvSpPr>
            <a:spLocks noGrp="1"/>
          </p:cNvSpPr>
          <p:nvPr>
            <p:ph type="title"/>
          </p:nvPr>
        </p:nvSpPr>
        <p:spPr>
          <a:xfrm>
            <a:off x="1688687" y="1688561"/>
            <a:ext cx="6990349" cy="5485326"/>
          </a:xfrm>
          <a:prstGeom prst="rect">
            <a:avLst/>
          </a:prstGeom>
        </p:spPr>
        <p:txBody>
          <a:bodyPr/>
          <a:lstStyle>
            <a:lvl1pPr>
              <a:lnSpc>
                <a:spcPct val="70000"/>
              </a:lnSpc>
              <a:defRPr sz="10800" spc="-323" baseline="8928"/>
            </a:lvl1pPr>
          </a:lstStyle>
          <a:p>
            <a:r>
              <a:t>Text názvu</a:t>
            </a:r>
          </a:p>
        </p:txBody>
      </p:sp>
      <p:sp>
        <p:nvSpPr>
          <p:cNvPr id="993" name="Shape 993"/>
          <p:cNvSpPr>
            <a:spLocks noGrp="1"/>
          </p:cNvSpPr>
          <p:nvPr>
            <p:ph type="sldNum" sz="quarter" idx="2"/>
          </p:nvPr>
        </p:nvSpPr>
        <p:spPr>
          <a:xfrm>
            <a:off x="21010429" y="1688560"/>
            <a:ext cx="755420" cy="935597"/>
          </a:xfrm>
          <a:prstGeom prst="rect">
            <a:avLst/>
          </a:prstGeom>
        </p:spPr>
        <p:txBody>
          <a:bodyPr/>
          <a:lstStyle/>
          <a:p>
            <a:fld id="{86CB4B4D-7CA3-9044-876B-883B54F8677D}" type="slidenum">
              <a:t>‹#›</a:t>
            </a:fld>
            <a:endParaRPr/>
          </a:p>
        </p:txBody>
      </p:sp>
      <p:sp>
        <p:nvSpPr>
          <p:cNvPr id="994" name="Shape 994"/>
          <p:cNvSpPr>
            <a:spLocks noGrp="1"/>
          </p:cNvSpPr>
          <p:nvPr>
            <p:ph type="body" sz="quarter" idx="1"/>
          </p:nvPr>
        </p:nvSpPr>
        <p:spPr>
          <a:xfrm>
            <a:off x="1688687" y="7765925"/>
            <a:ext cx="6990349" cy="3705245"/>
          </a:xfrm>
          <a:prstGeom prst="rect">
            <a:avLst/>
          </a:prstGeom>
        </p:spPr>
        <p:txBody>
          <a:bodyPr/>
          <a:lstStyle/>
          <a:p>
            <a:r>
              <a:t>Text úrovne 1</a:t>
            </a:r>
          </a:p>
          <a:p>
            <a:pPr lvl="1"/>
            <a:r>
              <a:t>Text úrovne 2</a:t>
            </a:r>
          </a:p>
          <a:p>
            <a:pPr lvl="2"/>
            <a:r>
              <a:t>Text úrovne 3</a:t>
            </a:r>
          </a:p>
          <a:p>
            <a:pPr lvl="3"/>
            <a:r>
              <a:t>Text úrovne 4</a:t>
            </a:r>
          </a:p>
          <a:p>
            <a:pPr lvl="4"/>
            <a:r>
              <a:t>Text úrovne 5</a:t>
            </a:r>
          </a:p>
        </p:txBody>
      </p:sp>
      <p:pic>
        <p:nvPicPr>
          <p:cNvPr id="995" name="Phone-black.pdf"/>
          <p:cNvPicPr>
            <a:picLocks noChangeAspect="1"/>
          </p:cNvPicPr>
          <p:nvPr/>
        </p:nvPicPr>
        <p:blipFill>
          <a:blip r:embed="rId2">
            <a:extLst/>
          </a:blip>
          <a:srcRect/>
          <a:stretch>
            <a:fillRect/>
          </a:stretch>
        </p:blipFill>
        <p:spPr>
          <a:xfrm>
            <a:off x="14498528" y="3383688"/>
            <a:ext cx="3838415" cy="8087479"/>
          </a:xfrm>
          <a:prstGeom prst="rect">
            <a:avLst/>
          </a:prstGeom>
          <a:ln w="12700">
            <a:miter lim="400000"/>
          </a:ln>
        </p:spPr>
      </p:pic>
      <p:sp>
        <p:nvSpPr>
          <p:cNvPr id="996" name="Shape 996"/>
          <p:cNvSpPr>
            <a:spLocks noGrp="1"/>
          </p:cNvSpPr>
          <p:nvPr>
            <p:ph type="body" sz="quarter" idx="13"/>
          </p:nvPr>
        </p:nvSpPr>
        <p:spPr>
          <a:xfrm>
            <a:off x="14740648" y="4564899"/>
            <a:ext cx="3354180" cy="5831688"/>
          </a:xfrm>
          <a:prstGeom prst="rect">
            <a:avLst/>
          </a:prstGeom>
          <a:solidFill>
            <a:srgbClr val="DCDEE0"/>
          </a:solidFill>
        </p:spPr>
        <p:txBody>
          <a:bodyPr anchor="ctr"/>
          <a:lstStyle/>
          <a:p>
            <a:pPr>
              <a:lnSpc>
                <a:spcPct val="100000"/>
              </a:lnSpc>
              <a:defRPr sz="3200" b="1">
                <a:solidFill>
                  <a:srgbClr val="000000"/>
                </a:solidFill>
              </a:defRPr>
            </a:pPr>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reak 2">
    <p:bg>
      <p:bgPr>
        <a:solidFill>
          <a:srgbClr val="000000"/>
        </a:solidFill>
        <a:effectLst/>
      </p:bgPr>
    </p:bg>
    <p:spTree>
      <p:nvGrpSpPr>
        <p:cNvPr id="1" name=""/>
        <p:cNvGrpSpPr/>
        <p:nvPr/>
      </p:nvGrpSpPr>
      <p:grpSpPr>
        <a:xfrm>
          <a:off x="0" y="0"/>
          <a:ext cx="0" cy="0"/>
          <a:chOff x="0" y="0"/>
          <a:chExt cx="0" cy="0"/>
        </a:xfrm>
      </p:grpSpPr>
      <p:sp>
        <p:nvSpPr>
          <p:cNvPr id="1035" name="Shape 1035"/>
          <p:cNvSpPr>
            <a:spLocks noGrp="1"/>
          </p:cNvSpPr>
          <p:nvPr>
            <p:ph type="title"/>
          </p:nvPr>
        </p:nvSpPr>
        <p:spPr>
          <a:xfrm>
            <a:off x="-847096" y="1688559"/>
            <a:ext cx="22561257" cy="9782609"/>
          </a:xfrm>
          <a:prstGeom prst="rect">
            <a:avLst/>
          </a:prstGeom>
        </p:spPr>
        <p:txBody>
          <a:bodyPr/>
          <a:lstStyle>
            <a:lvl1pPr>
              <a:lnSpc>
                <a:spcPct val="70000"/>
              </a:lnSpc>
              <a:defRPr sz="20400" spc="-610" baseline="4716">
                <a:solidFill>
                  <a:srgbClr val="FFFFFF"/>
                </a:solidFill>
              </a:defRPr>
            </a:lvl1pPr>
          </a:lstStyle>
          <a:p>
            <a:r>
              <a:t>Text názvu</a:t>
            </a:r>
          </a:p>
        </p:txBody>
      </p:sp>
      <p:sp>
        <p:nvSpPr>
          <p:cNvPr id="1036" name="Shape 1036"/>
          <p:cNvSpPr>
            <a:spLocks noGrp="1"/>
          </p:cNvSpPr>
          <p:nvPr>
            <p:ph type="sldNum" sz="quarter" idx="2"/>
          </p:nvPr>
        </p:nvSpPr>
        <p:spPr>
          <a:xfrm>
            <a:off x="1637002"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reak 4">
    <p:spTree>
      <p:nvGrpSpPr>
        <p:cNvPr id="1" name=""/>
        <p:cNvGrpSpPr/>
        <p:nvPr/>
      </p:nvGrpSpPr>
      <p:grpSpPr>
        <a:xfrm>
          <a:off x="0" y="0"/>
          <a:ext cx="0" cy="0"/>
          <a:chOff x="0" y="0"/>
          <a:chExt cx="0" cy="0"/>
        </a:xfrm>
      </p:grpSpPr>
      <p:sp>
        <p:nvSpPr>
          <p:cNvPr id="1052" name="Shape 1052"/>
          <p:cNvSpPr>
            <a:spLocks noGrp="1"/>
          </p:cNvSpPr>
          <p:nvPr>
            <p:ph type="title"/>
          </p:nvPr>
        </p:nvSpPr>
        <p:spPr>
          <a:xfrm>
            <a:off x="1695114" y="1688560"/>
            <a:ext cx="20019047" cy="12665560"/>
          </a:xfrm>
          <a:prstGeom prst="rect">
            <a:avLst/>
          </a:prstGeom>
        </p:spPr>
        <p:txBody>
          <a:bodyPr anchor="b"/>
          <a:lstStyle>
            <a:lvl1pPr>
              <a:lnSpc>
                <a:spcPct val="70000"/>
              </a:lnSpc>
              <a:defRPr sz="20400" spc="-610" baseline="4716"/>
            </a:lvl1pPr>
          </a:lstStyle>
          <a:p>
            <a:r>
              <a:t>Text názvu</a:t>
            </a:r>
          </a:p>
        </p:txBody>
      </p:sp>
      <p:sp>
        <p:nvSpPr>
          <p:cNvPr id="1053" name="Shape 1053"/>
          <p:cNvSpPr>
            <a:spLocks noGrp="1"/>
          </p:cNvSpPr>
          <p:nvPr>
            <p:ph type="sldNum" sz="quarter" idx="2"/>
          </p:nvPr>
        </p:nvSpPr>
        <p:spPr>
          <a:xfrm>
            <a:off x="1637002"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reak 5">
    <p:bg>
      <p:bgPr>
        <a:solidFill>
          <a:srgbClr val="000000"/>
        </a:solidFill>
        <a:effectLst/>
      </p:bgPr>
    </p:bg>
    <p:spTree>
      <p:nvGrpSpPr>
        <p:cNvPr id="1" name=""/>
        <p:cNvGrpSpPr/>
        <p:nvPr/>
      </p:nvGrpSpPr>
      <p:grpSpPr>
        <a:xfrm>
          <a:off x="0" y="0"/>
          <a:ext cx="0" cy="0"/>
          <a:chOff x="0" y="0"/>
          <a:chExt cx="0" cy="0"/>
        </a:xfrm>
      </p:grpSpPr>
      <p:sp>
        <p:nvSpPr>
          <p:cNvPr id="1060" name="Shape 1060"/>
          <p:cNvSpPr>
            <a:spLocks noGrp="1"/>
          </p:cNvSpPr>
          <p:nvPr>
            <p:ph type="title"/>
          </p:nvPr>
        </p:nvSpPr>
        <p:spPr>
          <a:xfrm>
            <a:off x="1695114" y="1688560"/>
            <a:ext cx="20019047" cy="12665560"/>
          </a:xfrm>
          <a:prstGeom prst="rect">
            <a:avLst/>
          </a:prstGeom>
        </p:spPr>
        <p:txBody>
          <a:bodyPr anchor="b"/>
          <a:lstStyle>
            <a:lvl1pPr>
              <a:lnSpc>
                <a:spcPct val="70000"/>
              </a:lnSpc>
              <a:defRPr sz="20400" spc="-610" baseline="4716">
                <a:solidFill>
                  <a:srgbClr val="FFFFFF"/>
                </a:solidFill>
              </a:defRPr>
            </a:lvl1pPr>
          </a:lstStyle>
          <a:p>
            <a:r>
              <a:t>Text názvu</a:t>
            </a:r>
          </a:p>
        </p:txBody>
      </p:sp>
      <p:sp>
        <p:nvSpPr>
          <p:cNvPr id="1061" name="Shape 1061"/>
          <p:cNvSpPr>
            <a:spLocks noGrp="1"/>
          </p:cNvSpPr>
          <p:nvPr>
            <p:ph type="sldNum" sz="quarter" idx="2"/>
          </p:nvPr>
        </p:nvSpPr>
        <p:spPr>
          <a:xfrm>
            <a:off x="1637002"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reak 6">
    <p:bg>
      <p:bgPr>
        <a:solidFill>
          <a:srgbClr val="00CEAE"/>
        </a:solidFill>
        <a:effectLst/>
      </p:bgPr>
    </p:bg>
    <p:spTree>
      <p:nvGrpSpPr>
        <p:cNvPr id="1" name=""/>
        <p:cNvGrpSpPr/>
        <p:nvPr/>
      </p:nvGrpSpPr>
      <p:grpSpPr>
        <a:xfrm>
          <a:off x="0" y="0"/>
          <a:ext cx="0" cy="0"/>
          <a:chOff x="0" y="0"/>
          <a:chExt cx="0" cy="0"/>
        </a:xfrm>
      </p:grpSpPr>
      <p:sp>
        <p:nvSpPr>
          <p:cNvPr id="1068" name="Shape 1068"/>
          <p:cNvSpPr>
            <a:spLocks noGrp="1"/>
          </p:cNvSpPr>
          <p:nvPr>
            <p:ph type="body" idx="13"/>
          </p:nvPr>
        </p:nvSpPr>
        <p:spPr>
          <a:xfrm>
            <a:off x="0" y="0"/>
            <a:ext cx="23409275" cy="13166725"/>
          </a:xfrm>
          <a:prstGeom prst="rect">
            <a:avLst/>
          </a:prstGeom>
          <a:solidFill>
            <a:srgbClr val="2E3135"/>
          </a:solidFill>
        </p:spPr>
        <p:txBody>
          <a:bodyPr anchor="ctr"/>
          <a:lstStyle/>
          <a:p>
            <a:pPr>
              <a:lnSpc>
                <a:spcPct val="100000"/>
              </a:lnSpc>
              <a:defRPr sz="3200" b="1">
                <a:solidFill>
                  <a:srgbClr val="000000"/>
                </a:solidFill>
              </a:defRPr>
            </a:pPr>
            <a:endParaRPr/>
          </a:p>
        </p:txBody>
      </p:sp>
      <p:sp>
        <p:nvSpPr>
          <p:cNvPr id="1069" name="Shape 1069"/>
          <p:cNvSpPr>
            <a:spLocks noGrp="1"/>
          </p:cNvSpPr>
          <p:nvPr>
            <p:ph type="title"/>
          </p:nvPr>
        </p:nvSpPr>
        <p:spPr>
          <a:xfrm>
            <a:off x="1695114" y="1688560"/>
            <a:ext cx="20019047" cy="12665560"/>
          </a:xfrm>
          <a:prstGeom prst="rect">
            <a:avLst/>
          </a:prstGeom>
        </p:spPr>
        <p:txBody>
          <a:bodyPr anchor="b"/>
          <a:lstStyle>
            <a:lvl1pPr>
              <a:lnSpc>
                <a:spcPct val="70000"/>
              </a:lnSpc>
              <a:defRPr sz="20400" spc="-610" baseline="4716">
                <a:solidFill>
                  <a:srgbClr val="FFFFFF"/>
                </a:solidFill>
              </a:defRPr>
            </a:lvl1pPr>
          </a:lstStyle>
          <a:p>
            <a:r>
              <a:t>Text názvu</a:t>
            </a:r>
          </a:p>
        </p:txBody>
      </p:sp>
      <p:sp>
        <p:nvSpPr>
          <p:cNvPr id="1070" name="Shape 1070"/>
          <p:cNvSpPr>
            <a:spLocks noGrp="1"/>
          </p:cNvSpPr>
          <p:nvPr>
            <p:ph type="sldNum" sz="quarter" idx="2"/>
          </p:nvPr>
        </p:nvSpPr>
        <p:spPr>
          <a:xfrm>
            <a:off x="1637002"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reak 7">
    <p:spTree>
      <p:nvGrpSpPr>
        <p:cNvPr id="1" name=""/>
        <p:cNvGrpSpPr/>
        <p:nvPr/>
      </p:nvGrpSpPr>
      <p:grpSpPr>
        <a:xfrm>
          <a:off x="0" y="0"/>
          <a:ext cx="0" cy="0"/>
          <a:chOff x="0" y="0"/>
          <a:chExt cx="0" cy="0"/>
        </a:xfrm>
      </p:grpSpPr>
      <p:sp>
        <p:nvSpPr>
          <p:cNvPr id="1077" name="Shape 1077"/>
          <p:cNvSpPr/>
          <p:nvPr/>
        </p:nvSpPr>
        <p:spPr>
          <a:xfrm flipH="1" flipV="1">
            <a:off x="7139838" y="7011"/>
            <a:ext cx="9129605" cy="13152766"/>
          </a:xfrm>
          <a:prstGeom prst="line">
            <a:avLst/>
          </a:prstGeom>
          <a:ln w="25400">
            <a:solidFill>
              <a:srgbClr val="DCDEE0"/>
            </a:solidFill>
            <a:miter lim="400000"/>
          </a:ln>
        </p:spPr>
        <p:txBody>
          <a:bodyPr lIns="48767" tIns="48767" rIns="48767" bIns="48767" anchor="ctr"/>
          <a:lstStyle/>
          <a:p>
            <a:pPr>
              <a:defRPr sz="3200" b="1">
                <a:latin typeface="+mn-lt"/>
                <a:ea typeface="+mn-ea"/>
                <a:cs typeface="+mn-cs"/>
                <a:sym typeface="Helvetica"/>
              </a:defRPr>
            </a:pPr>
            <a:endParaRPr>
              <a:latin typeface="Arial"/>
              <a:ea typeface="Arial"/>
              <a:cs typeface="Arial"/>
            </a:endParaRPr>
          </a:p>
        </p:txBody>
      </p:sp>
      <p:sp>
        <p:nvSpPr>
          <p:cNvPr id="1078" name="Shape 1078"/>
          <p:cNvSpPr>
            <a:spLocks noGrp="1"/>
          </p:cNvSpPr>
          <p:nvPr>
            <p:ph type="body" sz="quarter" idx="13"/>
          </p:nvPr>
        </p:nvSpPr>
        <p:spPr>
          <a:xfrm>
            <a:off x="7439624" y="3537842"/>
            <a:ext cx="8530028" cy="60910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CDEE0"/>
          </a:solidFill>
        </p:spPr>
        <p:txBody>
          <a:bodyPr anchor="ctr"/>
          <a:lstStyle/>
          <a:p>
            <a:pPr>
              <a:lnSpc>
                <a:spcPct val="100000"/>
              </a:lnSpc>
              <a:defRPr sz="3200" b="1">
                <a:solidFill>
                  <a:srgbClr val="000000"/>
                </a:solidFill>
              </a:defRPr>
            </a:pPr>
            <a:endParaRPr/>
          </a:p>
        </p:txBody>
      </p:sp>
      <p:sp>
        <p:nvSpPr>
          <p:cNvPr id="1079" name="Shape 1079"/>
          <p:cNvSpPr>
            <a:spLocks noGrp="1"/>
          </p:cNvSpPr>
          <p:nvPr>
            <p:ph type="title"/>
          </p:nvPr>
        </p:nvSpPr>
        <p:spPr>
          <a:xfrm>
            <a:off x="11704638" y="1688560"/>
            <a:ext cx="10009523" cy="9789611"/>
          </a:xfrm>
          <a:prstGeom prst="rect">
            <a:avLst/>
          </a:prstGeom>
        </p:spPr>
        <p:txBody>
          <a:bodyPr anchor="ctr"/>
          <a:lstStyle>
            <a:lvl1pPr>
              <a:lnSpc>
                <a:spcPct val="70000"/>
              </a:lnSpc>
              <a:defRPr sz="10800" spc="-323" baseline="8928"/>
            </a:lvl1pPr>
          </a:lstStyle>
          <a:p>
            <a:r>
              <a:t>Text názvu</a:t>
            </a:r>
          </a:p>
        </p:txBody>
      </p:sp>
      <p:sp>
        <p:nvSpPr>
          <p:cNvPr id="1080" name="Shape 1080"/>
          <p:cNvSpPr>
            <a:spLocks noGrp="1"/>
          </p:cNvSpPr>
          <p:nvPr>
            <p:ph sz="quarter" idx="3"/>
          </p:nvPr>
        </p:nvSpPr>
        <p:spPr>
          <a:xfrm>
            <a:off x="9969107" y="7822015"/>
            <a:ext cx="3471067" cy="682719"/>
          </a:xfrm>
          <a:prstGeom prst="rect">
            <a:avLst/>
          </a:prstGeom>
        </p:spPr>
        <p:txBody>
          <a:bodyPr anchor="ctr">
            <a:normAutofit/>
          </a:bodyPr>
          <a:lstStyle>
            <a:lvl1pPr>
              <a:defRPr>
                <a:latin typeface="Arial"/>
                <a:ea typeface="Arial"/>
                <a:cs typeface="Arial"/>
              </a:defRPr>
            </a:lvl1pPr>
          </a:lstStyle>
          <a:p>
            <a:pPr>
              <a:lnSpc>
                <a:spcPct val="100000"/>
              </a:lnSpc>
              <a:defRPr sz="5600">
                <a:solidFill>
                  <a:srgbClr val="000000"/>
                </a:solidFill>
                <a:latin typeface="Gill Sans"/>
                <a:ea typeface="Gill Sans"/>
                <a:cs typeface="Gill Sans"/>
                <a:sym typeface="Gill Sans"/>
              </a:defRPr>
            </a:pPr>
            <a:endParaRPr/>
          </a:p>
        </p:txBody>
      </p:sp>
      <p:sp>
        <p:nvSpPr>
          <p:cNvPr id="1081" name="Shape 1081"/>
          <p:cNvSpPr>
            <a:spLocks noGrp="1"/>
          </p:cNvSpPr>
          <p:nvPr>
            <p:ph type="sldNum" sz="quarter" idx="2"/>
          </p:nvPr>
        </p:nvSpPr>
        <p:spPr>
          <a:xfrm>
            <a:off x="1637002"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Break 8">
    <p:bg>
      <p:bgPr>
        <a:solidFill>
          <a:srgbClr val="000000"/>
        </a:solidFill>
        <a:effectLst/>
      </p:bgPr>
    </p:bg>
    <p:spTree>
      <p:nvGrpSpPr>
        <p:cNvPr id="1" name=""/>
        <p:cNvGrpSpPr/>
        <p:nvPr/>
      </p:nvGrpSpPr>
      <p:grpSpPr>
        <a:xfrm>
          <a:off x="0" y="0"/>
          <a:ext cx="0" cy="0"/>
          <a:chOff x="0" y="0"/>
          <a:chExt cx="0" cy="0"/>
        </a:xfrm>
      </p:grpSpPr>
      <p:sp>
        <p:nvSpPr>
          <p:cNvPr id="1088" name="Shape 1088"/>
          <p:cNvSpPr/>
          <p:nvPr/>
        </p:nvSpPr>
        <p:spPr>
          <a:xfrm flipH="1" flipV="1">
            <a:off x="7139838" y="6982"/>
            <a:ext cx="9129605" cy="13152766"/>
          </a:xfrm>
          <a:prstGeom prst="line">
            <a:avLst/>
          </a:prstGeom>
          <a:ln w="25400">
            <a:solidFill>
              <a:srgbClr val="53585F"/>
            </a:solidFill>
            <a:miter lim="400000"/>
          </a:ln>
        </p:spPr>
        <p:txBody>
          <a:bodyPr lIns="48767" tIns="48767" rIns="48767" bIns="48767" anchor="ctr"/>
          <a:lstStyle/>
          <a:p>
            <a:pPr>
              <a:defRPr sz="3200" b="1">
                <a:latin typeface="+mn-lt"/>
                <a:ea typeface="+mn-ea"/>
                <a:cs typeface="+mn-cs"/>
                <a:sym typeface="Helvetica"/>
              </a:defRPr>
            </a:pPr>
            <a:endParaRPr>
              <a:latin typeface="Arial"/>
              <a:ea typeface="Arial"/>
              <a:cs typeface="Arial"/>
            </a:endParaRPr>
          </a:p>
        </p:txBody>
      </p:sp>
      <p:sp>
        <p:nvSpPr>
          <p:cNvPr id="1089" name="Shape 1089"/>
          <p:cNvSpPr>
            <a:spLocks noGrp="1"/>
          </p:cNvSpPr>
          <p:nvPr>
            <p:ph type="body" sz="quarter" idx="13"/>
          </p:nvPr>
        </p:nvSpPr>
        <p:spPr>
          <a:xfrm>
            <a:off x="7439624" y="3537842"/>
            <a:ext cx="8530028" cy="60910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DCDEE0"/>
          </a:solidFill>
        </p:spPr>
        <p:txBody>
          <a:bodyPr anchor="ctr"/>
          <a:lstStyle/>
          <a:p>
            <a:pPr>
              <a:lnSpc>
                <a:spcPct val="100000"/>
              </a:lnSpc>
              <a:defRPr sz="3200" b="1">
                <a:solidFill>
                  <a:srgbClr val="000000"/>
                </a:solidFill>
              </a:defRPr>
            </a:pPr>
            <a:endParaRPr/>
          </a:p>
        </p:txBody>
      </p:sp>
      <p:sp>
        <p:nvSpPr>
          <p:cNvPr id="1090" name="Shape 1090"/>
          <p:cNvSpPr>
            <a:spLocks noGrp="1"/>
          </p:cNvSpPr>
          <p:nvPr>
            <p:ph type="title"/>
          </p:nvPr>
        </p:nvSpPr>
        <p:spPr>
          <a:xfrm>
            <a:off x="11704638" y="1688560"/>
            <a:ext cx="10009523" cy="9789611"/>
          </a:xfrm>
          <a:prstGeom prst="rect">
            <a:avLst/>
          </a:prstGeom>
        </p:spPr>
        <p:txBody>
          <a:bodyPr anchor="ctr"/>
          <a:lstStyle>
            <a:lvl1pPr>
              <a:lnSpc>
                <a:spcPct val="70000"/>
              </a:lnSpc>
              <a:defRPr sz="10800" spc="-323" baseline="8928">
                <a:solidFill>
                  <a:srgbClr val="FFFFFF"/>
                </a:solidFill>
              </a:defRPr>
            </a:lvl1pPr>
          </a:lstStyle>
          <a:p>
            <a:r>
              <a:t>Text názvu</a:t>
            </a:r>
          </a:p>
        </p:txBody>
      </p:sp>
      <p:sp>
        <p:nvSpPr>
          <p:cNvPr id="1091" name="Shape 1091"/>
          <p:cNvSpPr>
            <a:spLocks noGrp="1"/>
          </p:cNvSpPr>
          <p:nvPr>
            <p:ph sz="quarter" idx="3"/>
          </p:nvPr>
        </p:nvSpPr>
        <p:spPr>
          <a:xfrm>
            <a:off x="9969107" y="7822015"/>
            <a:ext cx="3471067" cy="682719"/>
          </a:xfrm>
          <a:prstGeom prst="rect">
            <a:avLst/>
          </a:prstGeom>
        </p:spPr>
        <p:txBody>
          <a:bodyPr anchor="ctr">
            <a:normAutofit/>
          </a:bodyPr>
          <a:lstStyle>
            <a:lvl1pPr>
              <a:defRPr>
                <a:latin typeface="Arial"/>
                <a:ea typeface="Arial"/>
                <a:cs typeface="Arial"/>
              </a:defRPr>
            </a:lvl1pPr>
          </a:lstStyle>
          <a:p>
            <a:pPr>
              <a:lnSpc>
                <a:spcPct val="100000"/>
              </a:lnSpc>
              <a:defRPr sz="5600">
                <a:solidFill>
                  <a:srgbClr val="000000"/>
                </a:solidFill>
                <a:latin typeface="Gill Sans"/>
                <a:ea typeface="Gill Sans"/>
                <a:cs typeface="Gill Sans"/>
                <a:sym typeface="Gill Sans"/>
              </a:defRPr>
            </a:pPr>
            <a:endParaRPr/>
          </a:p>
        </p:txBody>
      </p:sp>
      <p:sp>
        <p:nvSpPr>
          <p:cNvPr id="1092" name="Shape 1092"/>
          <p:cNvSpPr>
            <a:spLocks noGrp="1"/>
          </p:cNvSpPr>
          <p:nvPr>
            <p:ph type="sldNum" sz="quarter" idx="2"/>
          </p:nvPr>
        </p:nvSpPr>
        <p:spPr>
          <a:xfrm>
            <a:off x="1637002"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Break 12">
    <p:bg>
      <p:bgPr>
        <a:solidFill>
          <a:srgbClr val="53585F"/>
        </a:solidFill>
        <a:effectLst/>
      </p:bgPr>
    </p:bg>
    <p:spTree>
      <p:nvGrpSpPr>
        <p:cNvPr id="1" name=""/>
        <p:cNvGrpSpPr/>
        <p:nvPr/>
      </p:nvGrpSpPr>
      <p:grpSpPr>
        <a:xfrm>
          <a:off x="0" y="0"/>
          <a:ext cx="0" cy="0"/>
          <a:chOff x="0" y="0"/>
          <a:chExt cx="0" cy="0"/>
        </a:xfrm>
      </p:grpSpPr>
      <p:sp>
        <p:nvSpPr>
          <p:cNvPr id="1129" name="Shape 1129"/>
          <p:cNvSpPr>
            <a:spLocks noGrp="1"/>
          </p:cNvSpPr>
          <p:nvPr>
            <p:ph type="body" sz="quarter" idx="13"/>
          </p:nvPr>
        </p:nvSpPr>
        <p:spPr>
          <a:xfrm>
            <a:off x="8658891" y="3537845"/>
            <a:ext cx="6091499" cy="6091040"/>
          </a:xfrm>
          <a:prstGeom prst="ellipse">
            <a:avLst/>
          </a:prstGeom>
          <a:solidFill>
            <a:srgbClr val="00CEAE"/>
          </a:solidFill>
        </p:spPr>
        <p:txBody>
          <a:bodyPr anchor="ctr"/>
          <a:lstStyle>
            <a:lvl1pPr indent="487680" algn="ctr">
              <a:lnSpc>
                <a:spcPct val="100000"/>
              </a:lnSpc>
              <a:defRPr sz="3200" b="1">
                <a:solidFill>
                  <a:srgbClr val="FFFFFF"/>
                </a:solidFill>
              </a:defRPr>
            </a:lvl1pPr>
          </a:lstStyle>
          <a:p>
            <a:pPr indent="508000" algn="ctr">
              <a:lnSpc>
                <a:spcPct val="100000"/>
              </a:lnSpc>
              <a:defRPr sz="3200" b="1">
                <a:solidFill>
                  <a:srgbClr val="FFFFFF"/>
                </a:solidFill>
              </a:defRPr>
            </a:pPr>
            <a:endParaRPr/>
          </a:p>
        </p:txBody>
      </p:sp>
      <p:sp>
        <p:nvSpPr>
          <p:cNvPr id="1130" name="Shape 1130"/>
          <p:cNvSpPr>
            <a:spLocks noGrp="1"/>
          </p:cNvSpPr>
          <p:nvPr>
            <p:ph type="title"/>
          </p:nvPr>
        </p:nvSpPr>
        <p:spPr>
          <a:xfrm>
            <a:off x="11704638" y="1688560"/>
            <a:ext cx="10009523" cy="9789611"/>
          </a:xfrm>
          <a:prstGeom prst="rect">
            <a:avLst/>
          </a:prstGeom>
        </p:spPr>
        <p:txBody>
          <a:bodyPr anchor="ctr"/>
          <a:lstStyle>
            <a:lvl1pPr>
              <a:lnSpc>
                <a:spcPct val="70000"/>
              </a:lnSpc>
              <a:defRPr sz="10800" spc="-323" baseline="8928">
                <a:solidFill>
                  <a:srgbClr val="FFFFFF"/>
                </a:solidFill>
              </a:defRPr>
            </a:lvl1pPr>
          </a:lstStyle>
          <a:p>
            <a:r>
              <a:t>Text názvu</a:t>
            </a:r>
          </a:p>
        </p:txBody>
      </p:sp>
      <p:sp>
        <p:nvSpPr>
          <p:cNvPr id="1131" name="Shape 1131"/>
          <p:cNvSpPr>
            <a:spLocks noGrp="1"/>
          </p:cNvSpPr>
          <p:nvPr>
            <p:ph type="sldNum" sz="quarter" idx="2"/>
          </p:nvPr>
        </p:nvSpPr>
        <p:spPr>
          <a:xfrm>
            <a:off x="1637002"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reak 13">
    <p:spTree>
      <p:nvGrpSpPr>
        <p:cNvPr id="1" name=""/>
        <p:cNvGrpSpPr/>
        <p:nvPr/>
      </p:nvGrpSpPr>
      <p:grpSpPr>
        <a:xfrm>
          <a:off x="0" y="0"/>
          <a:ext cx="0" cy="0"/>
          <a:chOff x="0" y="0"/>
          <a:chExt cx="0" cy="0"/>
        </a:xfrm>
      </p:grpSpPr>
      <p:sp>
        <p:nvSpPr>
          <p:cNvPr id="1138" name="Shape 1138"/>
          <p:cNvSpPr/>
          <p:nvPr/>
        </p:nvSpPr>
        <p:spPr>
          <a:xfrm flipH="1" flipV="1">
            <a:off x="7139838" y="7011"/>
            <a:ext cx="9129605" cy="13152766"/>
          </a:xfrm>
          <a:prstGeom prst="line">
            <a:avLst/>
          </a:prstGeom>
          <a:ln w="25400">
            <a:solidFill>
              <a:srgbClr val="DCDEE0"/>
            </a:solidFill>
            <a:miter lim="400000"/>
          </a:ln>
        </p:spPr>
        <p:txBody>
          <a:bodyPr lIns="48767" tIns="48767" rIns="48767" bIns="48767" anchor="ctr"/>
          <a:lstStyle/>
          <a:p>
            <a:pPr>
              <a:defRPr sz="3200" b="1">
                <a:latin typeface="+mn-lt"/>
                <a:ea typeface="+mn-ea"/>
                <a:cs typeface="+mn-cs"/>
                <a:sym typeface="Helvetica"/>
              </a:defRPr>
            </a:pPr>
            <a:endParaRPr>
              <a:latin typeface="Arial"/>
              <a:ea typeface="Arial"/>
              <a:cs typeface="Arial"/>
            </a:endParaRPr>
          </a:p>
        </p:txBody>
      </p:sp>
      <p:sp>
        <p:nvSpPr>
          <p:cNvPr id="1139" name="Shape 1139"/>
          <p:cNvSpPr>
            <a:spLocks noGrp="1"/>
          </p:cNvSpPr>
          <p:nvPr>
            <p:ph type="body" sz="quarter" idx="13"/>
          </p:nvPr>
        </p:nvSpPr>
        <p:spPr>
          <a:xfrm>
            <a:off x="8048814" y="2923628"/>
            <a:ext cx="7311884" cy="7319470"/>
          </a:xfrm>
          <a:custGeom>
            <a:avLst/>
            <a:gdLst/>
            <a:ahLst/>
            <a:cxnLst>
              <a:cxn ang="0">
                <a:pos x="wd2" y="hd2"/>
              </a:cxn>
              <a:cxn ang="5400000">
                <a:pos x="wd2" y="hd2"/>
              </a:cxn>
              <a:cxn ang="10800000">
                <a:pos x="wd2" y="hd2"/>
              </a:cxn>
              <a:cxn ang="16200000">
                <a:pos x="wd2" y="hd2"/>
              </a:cxn>
            </a:cxnLst>
            <a:rect l="0" t="0" r="r" b="b"/>
            <a:pathLst>
              <a:path w="21600" h="21600" extrusionOk="0">
                <a:moveTo>
                  <a:pt x="18407" y="3131"/>
                </a:moveTo>
                <a:lnTo>
                  <a:pt x="21600" y="10803"/>
                </a:lnTo>
                <a:lnTo>
                  <a:pt x="18407" y="18441"/>
                </a:lnTo>
                <a:lnTo>
                  <a:pt x="10789" y="21600"/>
                </a:lnTo>
                <a:lnTo>
                  <a:pt x="3158" y="18441"/>
                </a:lnTo>
                <a:lnTo>
                  <a:pt x="0" y="10786"/>
                </a:lnTo>
                <a:lnTo>
                  <a:pt x="3158" y="3131"/>
                </a:lnTo>
                <a:lnTo>
                  <a:pt x="10783" y="0"/>
                </a:lnTo>
                <a:lnTo>
                  <a:pt x="18407" y="3131"/>
                </a:lnTo>
                <a:close/>
              </a:path>
            </a:pathLst>
          </a:custGeom>
          <a:solidFill>
            <a:srgbClr val="DCDEE0"/>
          </a:solidFill>
        </p:spPr>
        <p:txBody>
          <a:bodyPr anchor="ctr"/>
          <a:lstStyle/>
          <a:p>
            <a:pPr>
              <a:lnSpc>
                <a:spcPct val="100000"/>
              </a:lnSpc>
              <a:defRPr sz="3200" b="1">
                <a:solidFill>
                  <a:srgbClr val="000000"/>
                </a:solidFill>
              </a:defRPr>
            </a:pPr>
            <a:endParaRPr/>
          </a:p>
        </p:txBody>
      </p:sp>
      <p:sp>
        <p:nvSpPr>
          <p:cNvPr id="1140" name="Shape 1140"/>
          <p:cNvSpPr>
            <a:spLocks noGrp="1"/>
          </p:cNvSpPr>
          <p:nvPr>
            <p:ph type="title"/>
          </p:nvPr>
        </p:nvSpPr>
        <p:spPr>
          <a:xfrm>
            <a:off x="11704638" y="1688560"/>
            <a:ext cx="10009523" cy="9789611"/>
          </a:xfrm>
          <a:prstGeom prst="rect">
            <a:avLst/>
          </a:prstGeom>
        </p:spPr>
        <p:txBody>
          <a:bodyPr anchor="ctr"/>
          <a:lstStyle>
            <a:lvl1pPr>
              <a:lnSpc>
                <a:spcPct val="70000"/>
              </a:lnSpc>
              <a:defRPr sz="10800" spc="-323" baseline="8928"/>
            </a:lvl1pPr>
          </a:lstStyle>
          <a:p>
            <a:r>
              <a:t>Text názvu</a:t>
            </a:r>
          </a:p>
        </p:txBody>
      </p:sp>
      <p:sp>
        <p:nvSpPr>
          <p:cNvPr id="1141" name="Shape 1141"/>
          <p:cNvSpPr>
            <a:spLocks noGrp="1"/>
          </p:cNvSpPr>
          <p:nvPr>
            <p:ph type="sldNum" sz="quarter" idx="2"/>
          </p:nvPr>
        </p:nvSpPr>
        <p:spPr>
          <a:xfrm>
            <a:off x="1637002"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eam Skew Detail">
    <p:spTree>
      <p:nvGrpSpPr>
        <p:cNvPr id="1" name=""/>
        <p:cNvGrpSpPr/>
        <p:nvPr/>
      </p:nvGrpSpPr>
      <p:grpSpPr>
        <a:xfrm>
          <a:off x="0" y="0"/>
          <a:ext cx="0" cy="0"/>
          <a:chOff x="0" y="0"/>
          <a:chExt cx="0" cy="0"/>
        </a:xfrm>
      </p:grpSpPr>
      <p:sp>
        <p:nvSpPr>
          <p:cNvPr id="1317" name="Shape 1317"/>
          <p:cNvSpPr>
            <a:spLocks noGrp="1"/>
          </p:cNvSpPr>
          <p:nvPr>
            <p:ph type="body" idx="13"/>
          </p:nvPr>
        </p:nvSpPr>
        <p:spPr>
          <a:xfrm>
            <a:off x="1688686" y="0"/>
            <a:ext cx="11704638" cy="13166725"/>
          </a:xfrm>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solidFill>
            <a:srgbClr val="DCDEE0"/>
          </a:solidFill>
        </p:spPr>
        <p:txBody>
          <a:bodyPr anchor="ctr"/>
          <a:lstStyle/>
          <a:p>
            <a:pPr>
              <a:lnSpc>
                <a:spcPct val="100000"/>
              </a:lnSpc>
              <a:defRPr sz="3200" b="1">
                <a:solidFill>
                  <a:srgbClr val="FFFFFF"/>
                </a:solidFill>
              </a:defRPr>
            </a:pPr>
            <a:endParaRPr/>
          </a:p>
        </p:txBody>
      </p:sp>
      <p:sp>
        <p:nvSpPr>
          <p:cNvPr id="1318" name="Shape 1318"/>
          <p:cNvSpPr>
            <a:spLocks noGrp="1"/>
          </p:cNvSpPr>
          <p:nvPr>
            <p:ph type="title"/>
          </p:nvPr>
        </p:nvSpPr>
        <p:spPr>
          <a:xfrm>
            <a:off x="1688686" y="1688560"/>
            <a:ext cx="6092525" cy="9789611"/>
          </a:xfrm>
          <a:prstGeom prst="rect">
            <a:avLst/>
          </a:prstGeom>
        </p:spPr>
        <p:txBody>
          <a:bodyPr/>
          <a:lstStyle>
            <a:lvl1pPr algn="r">
              <a:lnSpc>
                <a:spcPct val="70000"/>
              </a:lnSpc>
              <a:defRPr sz="10800" spc="-323" baseline="8928"/>
            </a:lvl1pPr>
          </a:lstStyle>
          <a:p>
            <a:r>
              <a:t>Text názvu</a:t>
            </a:r>
          </a:p>
        </p:txBody>
      </p:sp>
      <p:sp>
        <p:nvSpPr>
          <p:cNvPr id="1319" name="Shape 1319"/>
          <p:cNvSpPr>
            <a:spLocks noGrp="1"/>
          </p:cNvSpPr>
          <p:nvPr>
            <p:ph type="body" sz="quarter" idx="1"/>
          </p:nvPr>
        </p:nvSpPr>
        <p:spPr>
          <a:xfrm>
            <a:off x="14043830" y="3534024"/>
            <a:ext cx="7675569" cy="6098683"/>
          </a:xfrm>
          <a:prstGeom prst="rect">
            <a:avLst/>
          </a:prstGeom>
        </p:spPr>
        <p:txBody>
          <a:bodyPr anchor="ctr"/>
          <a:lstStyle/>
          <a:p>
            <a:r>
              <a:t>Text úrovne 1</a:t>
            </a:r>
          </a:p>
          <a:p>
            <a:pPr lvl="1"/>
            <a:r>
              <a:t>Text úrovne 2</a:t>
            </a:r>
          </a:p>
          <a:p>
            <a:pPr lvl="2"/>
            <a:r>
              <a:t>Text úrovne 3</a:t>
            </a:r>
          </a:p>
          <a:p>
            <a:pPr lvl="3"/>
            <a:r>
              <a:t>Text úrovne 4</a:t>
            </a:r>
          </a:p>
          <a:p>
            <a:pPr lvl="4"/>
            <a:r>
              <a:t>Text úrovne 5</a:t>
            </a:r>
          </a:p>
        </p:txBody>
      </p:sp>
      <p:sp>
        <p:nvSpPr>
          <p:cNvPr id="1320" name="Shape 1320"/>
          <p:cNvSpPr>
            <a:spLocks noGrp="1"/>
          </p:cNvSpPr>
          <p:nvPr>
            <p:ph type="body" sz="quarter" idx="14"/>
          </p:nvPr>
        </p:nvSpPr>
        <p:spPr>
          <a:xfrm>
            <a:off x="6279572" y="10719731"/>
            <a:ext cx="5310833"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53585F"/>
          </a:solidFill>
        </p:spPr>
        <p:txBody>
          <a:bodyPr anchor="ctr"/>
          <a:lstStyle>
            <a:lvl1pPr algn="ctr">
              <a:lnSpc>
                <a:spcPct val="100000"/>
              </a:lnSpc>
              <a:defRPr sz="1800" cap="all" spc="87" baseline="-5555">
                <a:solidFill>
                  <a:srgbClr val="FFFFFF"/>
                </a:solidFill>
              </a:defRPr>
            </a:lvl1pPr>
          </a:lstStyle>
          <a:p>
            <a:r>
              <a:t>Title Text</a:t>
            </a:r>
          </a:p>
        </p:txBody>
      </p:sp>
      <p:sp>
        <p:nvSpPr>
          <p:cNvPr id="1321" name="Shape 1321"/>
          <p:cNvSpPr>
            <a:spLocks noGrp="1"/>
          </p:cNvSpPr>
          <p:nvPr>
            <p:ph type="sldNum" sz="quarter" idx="2"/>
          </p:nvPr>
        </p:nvSpPr>
        <p:spPr>
          <a:prstGeom prst="rect">
            <a:avLst/>
          </a:prstGeom>
        </p:spPr>
        <p:txBody>
          <a:bodyPr/>
          <a:lstStyle/>
          <a:p>
            <a:fld id="{86CB4B4D-7CA3-9044-876B-883B54F8677D}" type="slidenum">
              <a:t>‹#›</a:t>
            </a:fld>
            <a:endParaRPr/>
          </a:p>
        </p:txBody>
      </p:sp>
      <p:sp>
        <p:nvSpPr>
          <p:cNvPr id="1322" name="Shape 1322"/>
          <p:cNvSpPr>
            <a:spLocks noGrp="1"/>
          </p:cNvSpPr>
          <p:nvPr>
            <p:ph type="body" sz="quarter" idx="15"/>
          </p:nvPr>
        </p:nvSpPr>
        <p:spPr>
          <a:xfrm>
            <a:off x="11344604" y="10719731"/>
            <a:ext cx="5310830"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313439"/>
          </a:solidFill>
        </p:spPr>
        <p:txBody>
          <a:bodyPr anchor="ctr"/>
          <a:lstStyle>
            <a:lvl1pPr algn="ctr">
              <a:lnSpc>
                <a:spcPct val="100000"/>
              </a:lnSpc>
              <a:defRPr sz="1800" cap="all" spc="87" baseline="-5555">
                <a:solidFill>
                  <a:srgbClr val="FFFFFF"/>
                </a:solidFill>
              </a:defRPr>
            </a:lvl1pPr>
          </a:lstStyle>
          <a:p>
            <a:r>
              <a:t>Title Text</a:t>
            </a:r>
          </a:p>
        </p:txBody>
      </p:sp>
      <p:sp>
        <p:nvSpPr>
          <p:cNvPr id="1323" name="Shape 1323"/>
          <p:cNvSpPr>
            <a:spLocks noGrp="1"/>
          </p:cNvSpPr>
          <p:nvPr>
            <p:ph type="body" sz="quarter" idx="16"/>
          </p:nvPr>
        </p:nvSpPr>
        <p:spPr>
          <a:xfrm>
            <a:off x="16408566" y="10719731"/>
            <a:ext cx="5310833"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000000"/>
          </a:solidFill>
        </p:spPr>
        <p:txBody>
          <a:bodyPr anchor="ctr"/>
          <a:lstStyle>
            <a:lvl1pPr algn="ctr">
              <a:lnSpc>
                <a:spcPct val="100000"/>
              </a:lnSpc>
              <a:defRPr sz="1800" cap="all" spc="87" baseline="-5555">
                <a:solidFill>
                  <a:srgbClr val="FFFFFF"/>
                </a:solidFill>
              </a:defRPr>
            </a:lvl1pPr>
          </a:lstStyle>
          <a:p>
            <a:r>
              <a:t>Title Text</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Line 2 Inverted">
    <p:bg>
      <p:bgPr>
        <a:solidFill>
          <a:srgbClr val="000000"/>
        </a:solidFill>
        <a:effectLst/>
      </p:bgPr>
    </p:bg>
    <p:spTree>
      <p:nvGrpSpPr>
        <p:cNvPr id="1" name=""/>
        <p:cNvGrpSpPr/>
        <p:nvPr/>
      </p:nvGrpSpPr>
      <p:grpSpPr>
        <a:xfrm>
          <a:off x="0" y="0"/>
          <a:ext cx="0" cy="0"/>
          <a:chOff x="0" y="0"/>
          <a:chExt cx="0" cy="0"/>
        </a:xfrm>
      </p:grpSpPr>
      <p:sp>
        <p:nvSpPr>
          <p:cNvPr id="66" name="Shape 66"/>
          <p:cNvSpPr/>
          <p:nvPr/>
        </p:nvSpPr>
        <p:spPr>
          <a:xfrm>
            <a:off x="7364168" y="0"/>
            <a:ext cx="4340470" cy="13166725"/>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2E3135"/>
          </a:solidFill>
          <a:ln w="12700">
            <a:miter lim="400000"/>
          </a:ln>
        </p:spPr>
        <p:txBody>
          <a:bodyPr lIns="48767" tIns="48767" rIns="48767" bIns="48767" anchor="ctr"/>
          <a:lstStyle/>
          <a:p>
            <a:pPr>
              <a:defRPr sz="3200" b="1">
                <a:latin typeface="+mn-lt"/>
                <a:ea typeface="+mn-ea"/>
                <a:cs typeface="+mn-cs"/>
                <a:sym typeface="Helvetica"/>
              </a:defRPr>
            </a:pPr>
            <a:endParaRPr>
              <a:latin typeface="Arial"/>
              <a:ea typeface="Arial"/>
              <a:cs typeface="Arial"/>
            </a:endParaRPr>
          </a:p>
        </p:txBody>
      </p:sp>
      <p:sp>
        <p:nvSpPr>
          <p:cNvPr id="67" name="Shape 67"/>
          <p:cNvSpPr>
            <a:spLocks noGrp="1"/>
          </p:cNvSpPr>
          <p:nvPr>
            <p:ph type="title"/>
          </p:nvPr>
        </p:nvSpPr>
        <p:spPr>
          <a:xfrm>
            <a:off x="1688686" y="1688559"/>
            <a:ext cx="9140201" cy="9789608"/>
          </a:xfrm>
          <a:prstGeom prst="rect">
            <a:avLst/>
          </a:prstGeom>
        </p:spPr>
        <p:txBody>
          <a:bodyPr/>
          <a:lstStyle>
            <a:lvl1pPr algn="r">
              <a:lnSpc>
                <a:spcPct val="70000"/>
              </a:lnSpc>
              <a:defRPr sz="10800" spc="-323" baseline="8928">
                <a:solidFill>
                  <a:srgbClr val="FFFFFF"/>
                </a:solidFill>
              </a:defRPr>
            </a:lvl1pPr>
          </a:lstStyle>
          <a:p>
            <a:r>
              <a:t>Text názvu</a:t>
            </a:r>
          </a:p>
        </p:txBody>
      </p:sp>
      <p:sp>
        <p:nvSpPr>
          <p:cNvPr id="68" name="Shape 68"/>
          <p:cNvSpPr>
            <a:spLocks noGrp="1"/>
          </p:cNvSpPr>
          <p:nvPr>
            <p:ph type="sldNum" sz="quarter" idx="2"/>
          </p:nvPr>
        </p:nvSpPr>
        <p:spPr>
          <a:prstGeom prst="rect">
            <a:avLst/>
          </a:prstGeom>
        </p:spPr>
        <p:txBody>
          <a:bodyPr/>
          <a:lstStyle>
            <a:lvl1pPr>
              <a:defRPr>
                <a:solidFill>
                  <a:srgbClr val="DCDEE0"/>
                </a:solidFill>
              </a:defRPr>
            </a:lvl1pPr>
          </a:lstStyle>
          <a:p>
            <a:fld id="{86CB4B4D-7CA3-9044-876B-883B54F8677D}" type="slidenum">
              <a:t>‹#›</a:t>
            </a:fld>
            <a:endParaRPr/>
          </a:p>
        </p:txBody>
      </p:sp>
      <p:sp>
        <p:nvSpPr>
          <p:cNvPr id="69" name="Shape 69"/>
          <p:cNvSpPr>
            <a:spLocks noGrp="1"/>
          </p:cNvSpPr>
          <p:nvPr>
            <p:ph type="body" sz="quarter" idx="1"/>
          </p:nvPr>
        </p:nvSpPr>
        <p:spPr>
          <a:xfrm>
            <a:off x="12579198" y="6583363"/>
            <a:ext cx="9140201" cy="4894804"/>
          </a:xfrm>
          <a:prstGeom prst="rect">
            <a:avLst/>
          </a:prstGeom>
        </p:spPr>
        <p:txBody>
          <a:bodyPr anchor="b"/>
          <a:lstStyle>
            <a:lvl1pPr>
              <a:defRPr>
                <a:solidFill>
                  <a:srgbClr val="DCDEE0"/>
                </a:solidFill>
              </a:defRPr>
            </a:lvl1pPr>
            <a:lvl2pPr>
              <a:defRPr>
                <a:solidFill>
                  <a:srgbClr val="DCDEE0"/>
                </a:solidFill>
              </a:defRPr>
            </a:lvl2pPr>
            <a:lvl3pPr>
              <a:defRPr>
                <a:solidFill>
                  <a:srgbClr val="DCDEE0"/>
                </a:solidFill>
              </a:defRPr>
            </a:lvl3pPr>
            <a:lvl4pPr>
              <a:defRPr>
                <a:solidFill>
                  <a:srgbClr val="DCDEE0"/>
                </a:solidFill>
              </a:defRPr>
            </a:lvl4pPr>
            <a:lvl5pPr>
              <a:defRPr>
                <a:solidFill>
                  <a:srgbClr val="DCDEE0"/>
                </a:solidFill>
              </a:defRPr>
            </a:lvl5pPr>
          </a:lstStyle>
          <a:p>
            <a:r>
              <a:t>Text úrovne 1</a:t>
            </a:r>
          </a:p>
          <a:p>
            <a:pPr lvl="1"/>
            <a:r>
              <a:t>Text úrovne 2</a:t>
            </a:r>
          </a:p>
          <a:p>
            <a:pPr lvl="2"/>
            <a:r>
              <a:t>Text úrovne 3</a:t>
            </a:r>
          </a:p>
          <a:p>
            <a:pPr lvl="3"/>
            <a:r>
              <a:t>Text úrovne 4</a:t>
            </a:r>
          </a:p>
          <a:p>
            <a:pPr lvl="4"/>
            <a:r>
              <a:t>Text úrovne 5</a:t>
            </a: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eam Skew Detail 2 copy">
    <p:bg>
      <p:bgPr>
        <a:solidFill>
          <a:srgbClr val="000000"/>
        </a:solidFill>
        <a:effectLst/>
      </p:bgPr>
    </p:bg>
    <p:spTree>
      <p:nvGrpSpPr>
        <p:cNvPr id="1" name=""/>
        <p:cNvGrpSpPr/>
        <p:nvPr/>
      </p:nvGrpSpPr>
      <p:grpSpPr>
        <a:xfrm>
          <a:off x="0" y="0"/>
          <a:ext cx="0" cy="0"/>
          <a:chOff x="0" y="0"/>
          <a:chExt cx="0" cy="0"/>
        </a:xfrm>
      </p:grpSpPr>
      <p:sp>
        <p:nvSpPr>
          <p:cNvPr id="1346" name="Shape 1346"/>
          <p:cNvSpPr>
            <a:spLocks noGrp="1"/>
          </p:cNvSpPr>
          <p:nvPr>
            <p:ph type="body" idx="13"/>
          </p:nvPr>
        </p:nvSpPr>
        <p:spPr>
          <a:xfrm>
            <a:off x="11704637" y="0"/>
            <a:ext cx="11704638" cy="13166725"/>
          </a:xfrm>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solidFill>
            <a:srgbClr val="DCDEE0"/>
          </a:solidFill>
          <a:ln>
            <a:solidFill>
              <a:srgbClr val="000000"/>
            </a:solidFill>
          </a:ln>
        </p:spPr>
        <p:txBody>
          <a:bodyPr anchor="ctr"/>
          <a:lstStyle/>
          <a:p>
            <a:pPr>
              <a:lnSpc>
                <a:spcPct val="100000"/>
              </a:lnSpc>
              <a:defRPr sz="3200" b="1">
                <a:solidFill>
                  <a:srgbClr val="FFFFFF"/>
                </a:solidFill>
              </a:defRPr>
            </a:pPr>
            <a:endParaRPr/>
          </a:p>
        </p:txBody>
      </p:sp>
      <p:sp>
        <p:nvSpPr>
          <p:cNvPr id="1347" name="Shape 1347"/>
          <p:cNvSpPr>
            <a:spLocks noGrp="1"/>
          </p:cNvSpPr>
          <p:nvPr>
            <p:ph type="title"/>
          </p:nvPr>
        </p:nvSpPr>
        <p:spPr>
          <a:xfrm>
            <a:off x="1688686" y="1688559"/>
            <a:ext cx="6706860" cy="4894804"/>
          </a:xfrm>
          <a:prstGeom prst="rect">
            <a:avLst/>
          </a:prstGeom>
        </p:spPr>
        <p:txBody>
          <a:bodyPr/>
          <a:lstStyle>
            <a:lvl1pPr>
              <a:lnSpc>
                <a:spcPct val="70000"/>
              </a:lnSpc>
              <a:defRPr sz="10800" spc="-323" baseline="8928">
                <a:solidFill>
                  <a:srgbClr val="FFFFFF"/>
                </a:solidFill>
              </a:defRPr>
            </a:lvl1pPr>
          </a:lstStyle>
          <a:p>
            <a:r>
              <a:t>Text názvu</a:t>
            </a:r>
          </a:p>
        </p:txBody>
      </p:sp>
      <p:sp>
        <p:nvSpPr>
          <p:cNvPr id="1348" name="Shape 1348"/>
          <p:cNvSpPr>
            <a:spLocks noGrp="1"/>
          </p:cNvSpPr>
          <p:nvPr>
            <p:ph type="body" sz="quarter" idx="1"/>
          </p:nvPr>
        </p:nvSpPr>
        <p:spPr>
          <a:xfrm>
            <a:off x="1688686" y="5395077"/>
            <a:ext cx="6706860" cy="6098683"/>
          </a:xfrm>
          <a:prstGeom prst="rect">
            <a:avLst/>
          </a:prstGeom>
        </p:spPr>
        <p:txBody>
          <a:bodyPr anchor="b"/>
          <a:lstStyle>
            <a:lvl1pPr>
              <a:defRPr>
                <a:solidFill>
                  <a:srgbClr val="DCDEE0"/>
                </a:solidFill>
              </a:defRPr>
            </a:lvl1pPr>
            <a:lvl2pPr>
              <a:defRPr>
                <a:solidFill>
                  <a:srgbClr val="DCDEE0"/>
                </a:solidFill>
              </a:defRPr>
            </a:lvl2pPr>
            <a:lvl3pPr>
              <a:defRPr>
                <a:solidFill>
                  <a:srgbClr val="DCDEE0"/>
                </a:solidFill>
              </a:defRPr>
            </a:lvl3pPr>
            <a:lvl4pPr>
              <a:defRPr>
                <a:solidFill>
                  <a:srgbClr val="DCDEE0"/>
                </a:solidFill>
              </a:defRPr>
            </a:lvl4pPr>
            <a:lvl5pPr>
              <a:defRPr>
                <a:solidFill>
                  <a:srgbClr val="DCDEE0"/>
                </a:solidFill>
              </a:defRPr>
            </a:lvl5pPr>
          </a:lstStyle>
          <a:p>
            <a:r>
              <a:t>Text úrovne 1</a:t>
            </a:r>
          </a:p>
          <a:p>
            <a:pPr lvl="1"/>
            <a:r>
              <a:t>Text úrovne 2</a:t>
            </a:r>
          </a:p>
          <a:p>
            <a:pPr lvl="2"/>
            <a:r>
              <a:t>Text úrovne 3</a:t>
            </a:r>
          </a:p>
          <a:p>
            <a:pPr lvl="3"/>
            <a:r>
              <a:t>Text úrovne 4</a:t>
            </a:r>
          </a:p>
          <a:p>
            <a:pPr lvl="4"/>
            <a:r>
              <a:t>Text úrovne 5</a:t>
            </a:r>
          </a:p>
        </p:txBody>
      </p:sp>
      <p:sp>
        <p:nvSpPr>
          <p:cNvPr id="1349" name="Shape 1349"/>
          <p:cNvSpPr>
            <a:spLocks noGrp="1"/>
          </p:cNvSpPr>
          <p:nvPr>
            <p:ph type="body" sz="quarter" idx="14"/>
          </p:nvPr>
        </p:nvSpPr>
        <p:spPr>
          <a:xfrm>
            <a:off x="11685465" y="5824927"/>
            <a:ext cx="5310833"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009B82"/>
          </a:solidFill>
        </p:spPr>
        <p:txBody>
          <a:bodyPr anchor="ctr"/>
          <a:lstStyle>
            <a:lvl1pPr algn="ctr">
              <a:lnSpc>
                <a:spcPct val="100000"/>
              </a:lnSpc>
              <a:defRPr sz="1800" cap="all" spc="87" baseline="-5555">
                <a:solidFill>
                  <a:srgbClr val="FFFFFF"/>
                </a:solidFill>
              </a:defRPr>
            </a:lvl1pPr>
          </a:lstStyle>
          <a:p>
            <a:r>
              <a:t>Title Text</a:t>
            </a:r>
          </a:p>
        </p:txBody>
      </p:sp>
      <p:sp>
        <p:nvSpPr>
          <p:cNvPr id="1350" name="Shape 1350"/>
          <p:cNvSpPr>
            <a:spLocks noGrp="1"/>
          </p:cNvSpPr>
          <p:nvPr>
            <p:ph type="sldNum" sz="quarter" idx="2"/>
          </p:nvPr>
        </p:nvSpPr>
        <p:spPr>
          <a:xfrm>
            <a:off x="21015670" y="10811038"/>
            <a:ext cx="755420" cy="935597"/>
          </a:xfrm>
          <a:prstGeom prst="rect">
            <a:avLst/>
          </a:prstGeom>
        </p:spPr>
        <p:txBody>
          <a:bodyPr/>
          <a:lstStyle>
            <a:lvl1pPr>
              <a:defRPr>
                <a:solidFill>
                  <a:srgbClr val="DCDEE0"/>
                </a:solidFill>
              </a:defRPr>
            </a:lvl1pPr>
          </a:lstStyle>
          <a:p>
            <a:fld id="{86CB4B4D-7CA3-9044-876B-883B54F8677D}" type="slidenum">
              <a:t>‹#›</a:t>
            </a:fld>
            <a:endParaRPr/>
          </a:p>
        </p:txBody>
      </p:sp>
      <p:sp>
        <p:nvSpPr>
          <p:cNvPr id="1351" name="Shape 1351"/>
          <p:cNvSpPr>
            <a:spLocks noGrp="1"/>
          </p:cNvSpPr>
          <p:nvPr>
            <p:ph type="body" sz="quarter" idx="15"/>
          </p:nvPr>
        </p:nvSpPr>
        <p:spPr>
          <a:xfrm>
            <a:off x="10466473" y="5066487"/>
            <a:ext cx="5310833" cy="758440"/>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00B699"/>
          </a:solidFill>
        </p:spPr>
        <p:txBody>
          <a:bodyPr anchor="ctr"/>
          <a:lstStyle>
            <a:lvl1pPr algn="ctr">
              <a:lnSpc>
                <a:spcPct val="100000"/>
              </a:lnSpc>
              <a:defRPr sz="1800" cap="all" spc="87" baseline="-5555">
                <a:solidFill>
                  <a:srgbClr val="FFFFFF"/>
                </a:solidFill>
              </a:defRPr>
            </a:lvl1pPr>
          </a:lstStyle>
          <a:p>
            <a:r>
              <a:t>Title Text</a:t>
            </a:r>
          </a:p>
        </p:txBody>
      </p:sp>
      <p:sp>
        <p:nvSpPr>
          <p:cNvPr id="1352" name="Shape 1352"/>
          <p:cNvSpPr>
            <a:spLocks noGrp="1"/>
          </p:cNvSpPr>
          <p:nvPr>
            <p:ph type="body" sz="quarter" idx="16"/>
          </p:nvPr>
        </p:nvSpPr>
        <p:spPr>
          <a:xfrm>
            <a:off x="11395568" y="4320242"/>
            <a:ext cx="5310833"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00CEAE"/>
          </a:solidFill>
        </p:spPr>
        <p:txBody>
          <a:bodyPr anchor="ctr"/>
          <a:lstStyle>
            <a:lvl1pPr algn="ctr">
              <a:lnSpc>
                <a:spcPct val="100000"/>
              </a:lnSpc>
              <a:defRPr sz="1800" cap="all" spc="87" baseline="-5555">
                <a:solidFill>
                  <a:srgbClr val="FFFFFF"/>
                </a:solidFill>
              </a:defRPr>
            </a:lvl1pPr>
          </a:lstStyle>
          <a:p>
            <a:r>
              <a:t>Title Text</a:t>
            </a:r>
          </a:p>
        </p:txBody>
      </p:sp>
      <p:sp>
        <p:nvSpPr>
          <p:cNvPr id="1353" name="Shape 1353"/>
          <p:cNvSpPr>
            <a:spLocks noGrp="1"/>
          </p:cNvSpPr>
          <p:nvPr>
            <p:ph type="body" sz="quarter" idx="17"/>
          </p:nvPr>
        </p:nvSpPr>
        <p:spPr>
          <a:xfrm>
            <a:off x="10652707" y="6583364"/>
            <a:ext cx="5310830"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00826D"/>
          </a:solidFill>
        </p:spPr>
        <p:txBody>
          <a:bodyPr anchor="ctr"/>
          <a:lstStyle>
            <a:lvl1pPr algn="ctr">
              <a:lnSpc>
                <a:spcPct val="100000"/>
              </a:lnSpc>
              <a:defRPr sz="1800" cap="all" spc="87" baseline="-5555">
                <a:solidFill>
                  <a:srgbClr val="FFFFFF"/>
                </a:solidFill>
              </a:defRPr>
            </a:lvl1pPr>
          </a:lstStyle>
          <a:p>
            <a:r>
              <a:t>Title Text</a:t>
            </a:r>
          </a:p>
        </p:txBody>
      </p:sp>
      <p:sp>
        <p:nvSpPr>
          <p:cNvPr id="1354" name="Shape 1354"/>
          <p:cNvSpPr>
            <a:spLocks noGrp="1"/>
          </p:cNvSpPr>
          <p:nvPr>
            <p:ph type="body" sz="quarter" idx="18"/>
          </p:nvPr>
        </p:nvSpPr>
        <p:spPr>
          <a:xfrm>
            <a:off x="10652707" y="8100238"/>
            <a:ext cx="5310830" cy="758440"/>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00483C"/>
          </a:solidFill>
        </p:spPr>
        <p:txBody>
          <a:bodyPr anchor="ctr"/>
          <a:lstStyle>
            <a:lvl1pPr algn="ctr">
              <a:lnSpc>
                <a:spcPct val="100000"/>
              </a:lnSpc>
              <a:defRPr sz="1800" cap="all" spc="87" baseline="-5555">
                <a:solidFill>
                  <a:srgbClr val="FFFFFF"/>
                </a:solidFill>
              </a:defRPr>
            </a:lvl1pPr>
          </a:lstStyle>
          <a:p>
            <a:r>
              <a:t>Title Text</a:t>
            </a:r>
          </a:p>
        </p:txBody>
      </p:sp>
      <p:sp>
        <p:nvSpPr>
          <p:cNvPr id="1355" name="Shape 1355"/>
          <p:cNvSpPr>
            <a:spLocks noGrp="1"/>
          </p:cNvSpPr>
          <p:nvPr>
            <p:ph type="body" sz="quarter" idx="19"/>
          </p:nvPr>
        </p:nvSpPr>
        <p:spPr>
          <a:xfrm>
            <a:off x="9772915" y="7341802"/>
            <a:ext cx="5310833"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006251"/>
          </a:solidFill>
        </p:spPr>
        <p:txBody>
          <a:bodyPr anchor="ctr"/>
          <a:lstStyle>
            <a:lvl1pPr algn="ctr">
              <a:lnSpc>
                <a:spcPct val="100000"/>
              </a:lnSpc>
              <a:defRPr sz="1800" cap="all" spc="87" baseline="-5555">
                <a:solidFill>
                  <a:srgbClr val="FFFFFF"/>
                </a:solidFill>
              </a:defRPr>
            </a:lvl1pPr>
          </a:lstStyle>
          <a:p>
            <a:r>
              <a:t>Title Text</a:t>
            </a: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eam Skew Detail">
    <p:spTree>
      <p:nvGrpSpPr>
        <p:cNvPr id="1" name=""/>
        <p:cNvGrpSpPr/>
        <p:nvPr/>
      </p:nvGrpSpPr>
      <p:grpSpPr>
        <a:xfrm>
          <a:off x="0" y="0"/>
          <a:ext cx="0" cy="0"/>
          <a:chOff x="0" y="0"/>
          <a:chExt cx="0" cy="0"/>
        </a:xfrm>
      </p:grpSpPr>
      <p:sp>
        <p:nvSpPr>
          <p:cNvPr id="1362" name="Shape 1362"/>
          <p:cNvSpPr>
            <a:spLocks noGrp="1"/>
          </p:cNvSpPr>
          <p:nvPr>
            <p:ph type="body" idx="13"/>
          </p:nvPr>
        </p:nvSpPr>
        <p:spPr>
          <a:xfrm>
            <a:off x="1688686" y="0"/>
            <a:ext cx="11704638" cy="13166725"/>
          </a:xfrm>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solidFill>
            <a:srgbClr val="DCDEE0"/>
          </a:solidFill>
        </p:spPr>
        <p:txBody>
          <a:bodyPr anchor="ctr"/>
          <a:lstStyle/>
          <a:p>
            <a:pPr>
              <a:lnSpc>
                <a:spcPct val="100000"/>
              </a:lnSpc>
              <a:defRPr sz="3200" b="1">
                <a:solidFill>
                  <a:srgbClr val="FFFFFF"/>
                </a:solidFill>
              </a:defRPr>
            </a:pPr>
            <a:endParaRPr/>
          </a:p>
        </p:txBody>
      </p:sp>
      <p:sp>
        <p:nvSpPr>
          <p:cNvPr id="1363" name="Shape 1363"/>
          <p:cNvSpPr>
            <a:spLocks noGrp="1"/>
          </p:cNvSpPr>
          <p:nvPr>
            <p:ph type="title"/>
          </p:nvPr>
        </p:nvSpPr>
        <p:spPr>
          <a:xfrm>
            <a:off x="1688686" y="1688560"/>
            <a:ext cx="6092525" cy="9789611"/>
          </a:xfrm>
          <a:prstGeom prst="rect">
            <a:avLst/>
          </a:prstGeom>
        </p:spPr>
        <p:txBody>
          <a:bodyPr/>
          <a:lstStyle>
            <a:lvl1pPr>
              <a:lnSpc>
                <a:spcPct val="70000"/>
              </a:lnSpc>
              <a:defRPr sz="10800" spc="-323" baseline="8928"/>
            </a:lvl1pPr>
          </a:lstStyle>
          <a:p>
            <a:r>
              <a:t>Text názvu</a:t>
            </a:r>
          </a:p>
        </p:txBody>
      </p:sp>
      <p:sp>
        <p:nvSpPr>
          <p:cNvPr id="1364" name="Shape 1364"/>
          <p:cNvSpPr>
            <a:spLocks noGrp="1"/>
          </p:cNvSpPr>
          <p:nvPr>
            <p:ph type="body" sz="quarter" idx="1"/>
          </p:nvPr>
        </p:nvSpPr>
        <p:spPr>
          <a:xfrm>
            <a:off x="14043830" y="3534024"/>
            <a:ext cx="7675569" cy="6098683"/>
          </a:xfrm>
          <a:prstGeom prst="rect">
            <a:avLst/>
          </a:prstGeom>
        </p:spPr>
        <p:txBody>
          <a:bodyPr anchor="ctr"/>
          <a:lstStyle/>
          <a:p>
            <a:r>
              <a:t>Text úrovne 1</a:t>
            </a:r>
          </a:p>
          <a:p>
            <a:pPr lvl="1"/>
            <a:r>
              <a:t>Text úrovne 2</a:t>
            </a:r>
          </a:p>
          <a:p>
            <a:pPr lvl="2"/>
            <a:r>
              <a:t>Text úrovne 3</a:t>
            </a:r>
          </a:p>
          <a:p>
            <a:pPr lvl="3"/>
            <a:r>
              <a:t>Text úrovne 4</a:t>
            </a:r>
          </a:p>
          <a:p>
            <a:pPr lvl="4"/>
            <a:r>
              <a:t>Text úrovne 5</a:t>
            </a:r>
          </a:p>
        </p:txBody>
      </p:sp>
      <p:sp>
        <p:nvSpPr>
          <p:cNvPr id="1365" name="Shape 1365"/>
          <p:cNvSpPr>
            <a:spLocks noGrp="1"/>
          </p:cNvSpPr>
          <p:nvPr>
            <p:ph type="body" sz="quarter" idx="14"/>
          </p:nvPr>
        </p:nvSpPr>
        <p:spPr>
          <a:xfrm>
            <a:off x="6279572" y="10719731"/>
            <a:ext cx="5310833"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53585F"/>
          </a:solidFill>
        </p:spPr>
        <p:txBody>
          <a:bodyPr anchor="ctr"/>
          <a:lstStyle>
            <a:lvl1pPr algn="ctr">
              <a:lnSpc>
                <a:spcPct val="100000"/>
              </a:lnSpc>
              <a:defRPr sz="1800" cap="all" spc="87" baseline="-5555">
                <a:solidFill>
                  <a:srgbClr val="FFFFFF"/>
                </a:solidFill>
              </a:defRPr>
            </a:lvl1pPr>
          </a:lstStyle>
          <a:p>
            <a:r>
              <a:t>Title Text</a:t>
            </a:r>
          </a:p>
        </p:txBody>
      </p:sp>
      <p:sp>
        <p:nvSpPr>
          <p:cNvPr id="1366" name="Shape 1366"/>
          <p:cNvSpPr>
            <a:spLocks noGrp="1"/>
          </p:cNvSpPr>
          <p:nvPr>
            <p:ph type="sldNum" sz="quarter" idx="2"/>
          </p:nvPr>
        </p:nvSpPr>
        <p:spPr>
          <a:prstGeom prst="rect">
            <a:avLst/>
          </a:prstGeom>
        </p:spPr>
        <p:txBody>
          <a:bodyPr/>
          <a:lstStyle/>
          <a:p>
            <a:fld id="{86CB4B4D-7CA3-9044-876B-883B54F8677D}" type="slidenum">
              <a:t>‹#›</a:t>
            </a:fld>
            <a:endParaRPr/>
          </a:p>
        </p:txBody>
      </p:sp>
      <p:sp>
        <p:nvSpPr>
          <p:cNvPr id="1367" name="Shape 1367"/>
          <p:cNvSpPr>
            <a:spLocks noGrp="1"/>
          </p:cNvSpPr>
          <p:nvPr>
            <p:ph type="body" sz="quarter" idx="15"/>
          </p:nvPr>
        </p:nvSpPr>
        <p:spPr>
          <a:xfrm>
            <a:off x="11344604" y="10719731"/>
            <a:ext cx="5310830"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313439"/>
          </a:solidFill>
        </p:spPr>
        <p:txBody>
          <a:bodyPr anchor="ctr"/>
          <a:lstStyle>
            <a:lvl1pPr algn="ctr">
              <a:lnSpc>
                <a:spcPct val="100000"/>
              </a:lnSpc>
              <a:defRPr sz="1800" cap="all" spc="87" baseline="-5555">
                <a:solidFill>
                  <a:srgbClr val="FFFFFF"/>
                </a:solidFill>
              </a:defRPr>
            </a:lvl1pPr>
          </a:lstStyle>
          <a:p>
            <a:r>
              <a:t>Title Text</a:t>
            </a:r>
          </a:p>
        </p:txBody>
      </p:sp>
      <p:sp>
        <p:nvSpPr>
          <p:cNvPr id="1368" name="Shape 1368"/>
          <p:cNvSpPr>
            <a:spLocks noGrp="1"/>
          </p:cNvSpPr>
          <p:nvPr>
            <p:ph type="body" sz="quarter" idx="16"/>
          </p:nvPr>
        </p:nvSpPr>
        <p:spPr>
          <a:xfrm>
            <a:off x="16408566" y="10719731"/>
            <a:ext cx="5310833"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000000"/>
          </a:solidFill>
        </p:spPr>
        <p:txBody>
          <a:bodyPr anchor="ctr"/>
          <a:lstStyle>
            <a:lvl1pPr algn="ctr">
              <a:lnSpc>
                <a:spcPct val="100000"/>
              </a:lnSpc>
              <a:defRPr sz="1800" cap="all" spc="87" baseline="-5555">
                <a:solidFill>
                  <a:srgbClr val="FFFFFF"/>
                </a:solidFill>
              </a:defRPr>
            </a:lvl1pPr>
          </a:lstStyle>
          <a:p>
            <a:r>
              <a:t>Title Text</a:t>
            </a: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Auto Info">
    <p:bg>
      <p:bgPr>
        <a:gradFill flip="none" rotWithShape="1">
          <a:gsLst>
            <a:gs pos="0">
              <a:srgbClr val="00CEAE"/>
            </a:gs>
            <a:gs pos="100000">
              <a:srgbClr val="000000"/>
            </a:gs>
          </a:gsLst>
          <a:lin ang="3600000" scaled="0"/>
        </a:gradFill>
        <a:effectLst/>
      </p:bgPr>
    </p:bg>
    <p:spTree>
      <p:nvGrpSpPr>
        <p:cNvPr id="1" name=""/>
        <p:cNvGrpSpPr/>
        <p:nvPr/>
      </p:nvGrpSpPr>
      <p:grpSpPr>
        <a:xfrm>
          <a:off x="0" y="0"/>
          <a:ext cx="0" cy="0"/>
          <a:chOff x="0" y="0"/>
          <a:chExt cx="0" cy="0"/>
        </a:xfrm>
      </p:grpSpPr>
      <p:sp>
        <p:nvSpPr>
          <p:cNvPr id="1389" name="Shape 1389"/>
          <p:cNvSpPr>
            <a:spLocks noGrp="1"/>
          </p:cNvSpPr>
          <p:nvPr>
            <p:ph type="body" idx="13"/>
          </p:nvPr>
        </p:nvSpPr>
        <p:spPr>
          <a:xfrm>
            <a:off x="0" y="0"/>
            <a:ext cx="23409275" cy="13166725"/>
          </a:xfrm>
          <a:prstGeom prst="rect">
            <a:avLst/>
          </a:prstGeom>
          <a:solidFill>
            <a:srgbClr val="2E3135">
              <a:alpha val="30000"/>
            </a:srgbClr>
          </a:solidFill>
        </p:spPr>
        <p:txBody>
          <a:bodyPr anchor="ctr"/>
          <a:lstStyle/>
          <a:p>
            <a:pPr>
              <a:lnSpc>
                <a:spcPct val="100000"/>
              </a:lnSpc>
              <a:defRPr sz="3200" b="1">
                <a:solidFill>
                  <a:srgbClr val="000000"/>
                </a:solidFill>
              </a:defRPr>
            </a:pPr>
            <a:endParaRPr/>
          </a:p>
        </p:txBody>
      </p:sp>
      <p:sp>
        <p:nvSpPr>
          <p:cNvPr id="1390" name="Shape 1390"/>
          <p:cNvSpPr>
            <a:spLocks noGrp="1"/>
          </p:cNvSpPr>
          <p:nvPr>
            <p:ph type="title"/>
          </p:nvPr>
        </p:nvSpPr>
        <p:spPr>
          <a:xfrm>
            <a:off x="-853526" y="1688560"/>
            <a:ext cx="10248862" cy="9789611"/>
          </a:xfrm>
          <a:prstGeom prst="rect">
            <a:avLst/>
          </a:prstGeom>
        </p:spPr>
        <p:txBody>
          <a:bodyPr/>
          <a:lstStyle>
            <a:lvl1pPr>
              <a:lnSpc>
                <a:spcPct val="70000"/>
              </a:lnSpc>
              <a:defRPr sz="20400" spc="-610" baseline="4716">
                <a:solidFill>
                  <a:srgbClr val="FFFFFF"/>
                </a:solidFill>
              </a:defRPr>
            </a:lvl1pPr>
          </a:lstStyle>
          <a:p>
            <a:r>
              <a:t>Text názvu</a:t>
            </a:r>
          </a:p>
        </p:txBody>
      </p:sp>
      <p:sp>
        <p:nvSpPr>
          <p:cNvPr id="1391" name="Shape 1391"/>
          <p:cNvSpPr>
            <a:spLocks noGrp="1"/>
          </p:cNvSpPr>
          <p:nvPr>
            <p:ph type="body" sz="quarter" idx="1"/>
          </p:nvPr>
        </p:nvSpPr>
        <p:spPr>
          <a:xfrm>
            <a:off x="1682257" y="11478167"/>
            <a:ext cx="20031906" cy="547584"/>
          </a:xfrm>
          <a:prstGeom prst="rect">
            <a:avLst/>
          </a:prstGeom>
        </p:spPr>
        <p:txBody>
          <a:bodyPr anchor="ctr"/>
          <a:lstStyle>
            <a:lvl1pPr>
              <a:lnSpc>
                <a:spcPct val="100000"/>
              </a:lnSpc>
              <a:defRPr sz="2300" i="1">
                <a:solidFill>
                  <a:srgbClr val="DCDEE0"/>
                </a:solidFill>
                <a:latin typeface="Arial"/>
                <a:ea typeface="Arial"/>
                <a:cs typeface="Arial"/>
                <a:sym typeface="Helvetica Light"/>
              </a:defRPr>
            </a:lvl1pPr>
            <a:lvl2pPr>
              <a:lnSpc>
                <a:spcPct val="100000"/>
              </a:lnSpc>
              <a:defRPr sz="2300" i="1">
                <a:solidFill>
                  <a:srgbClr val="DCDEE0"/>
                </a:solidFill>
                <a:latin typeface="Arial"/>
                <a:ea typeface="Arial"/>
                <a:cs typeface="Arial"/>
                <a:sym typeface="Helvetica Light"/>
              </a:defRPr>
            </a:lvl2pPr>
            <a:lvl3pPr>
              <a:lnSpc>
                <a:spcPct val="100000"/>
              </a:lnSpc>
              <a:defRPr sz="2300" i="1">
                <a:solidFill>
                  <a:srgbClr val="DCDEE0"/>
                </a:solidFill>
                <a:latin typeface="Arial"/>
                <a:ea typeface="Arial"/>
                <a:cs typeface="Arial"/>
                <a:sym typeface="Helvetica Light"/>
              </a:defRPr>
            </a:lvl3pPr>
            <a:lvl4pPr>
              <a:lnSpc>
                <a:spcPct val="100000"/>
              </a:lnSpc>
              <a:defRPr sz="2300" i="1">
                <a:solidFill>
                  <a:srgbClr val="DCDEE0"/>
                </a:solidFill>
                <a:latin typeface="Arial"/>
                <a:ea typeface="Arial"/>
                <a:cs typeface="Arial"/>
                <a:sym typeface="Helvetica Light"/>
              </a:defRPr>
            </a:lvl4pPr>
            <a:lvl5pPr>
              <a:lnSpc>
                <a:spcPct val="100000"/>
              </a:lnSpc>
              <a:defRPr sz="2300" i="1">
                <a:solidFill>
                  <a:srgbClr val="DCDEE0"/>
                </a:solidFill>
                <a:latin typeface="Arial"/>
                <a:ea typeface="Arial"/>
                <a:cs typeface="Arial"/>
                <a:sym typeface="Helvetica Light"/>
              </a:defRPr>
            </a:lvl5pPr>
          </a:lstStyle>
          <a:p>
            <a:r>
              <a:t>Text úrovne 1</a:t>
            </a:r>
          </a:p>
          <a:p>
            <a:pPr lvl="1"/>
            <a:r>
              <a:t>Text úrovne 2</a:t>
            </a:r>
          </a:p>
          <a:p>
            <a:pPr lvl="2"/>
            <a:r>
              <a:t>Text úrovne 3</a:t>
            </a:r>
          </a:p>
          <a:p>
            <a:pPr lvl="3"/>
            <a:r>
              <a:t>Text úrovne 4</a:t>
            </a:r>
          </a:p>
          <a:p>
            <a:pPr lvl="4"/>
            <a:r>
              <a:t>Text úrovne 5</a:t>
            </a:r>
          </a:p>
        </p:txBody>
      </p:sp>
      <p:sp>
        <p:nvSpPr>
          <p:cNvPr id="1392" name="Shape 13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Auto Info copy">
    <p:bg>
      <p:bgPr>
        <a:gradFill flip="none" rotWithShape="1">
          <a:gsLst>
            <a:gs pos="0">
              <a:srgbClr val="000000"/>
            </a:gs>
            <a:gs pos="100000">
              <a:schemeClr val="accent4">
                <a:hueOff val="384618"/>
                <a:satOff val="3869"/>
                <a:lumOff val="5802"/>
              </a:schemeClr>
            </a:gs>
          </a:gsLst>
          <a:lin ang="3600000" scaled="0"/>
        </a:gradFill>
        <a:effectLst/>
      </p:bgPr>
    </p:bg>
    <p:spTree>
      <p:nvGrpSpPr>
        <p:cNvPr id="1" name=""/>
        <p:cNvGrpSpPr/>
        <p:nvPr/>
      </p:nvGrpSpPr>
      <p:grpSpPr>
        <a:xfrm>
          <a:off x="0" y="0"/>
          <a:ext cx="0" cy="0"/>
          <a:chOff x="0" y="0"/>
          <a:chExt cx="0" cy="0"/>
        </a:xfrm>
      </p:grpSpPr>
      <p:sp>
        <p:nvSpPr>
          <p:cNvPr id="1399" name="Shape 1399"/>
          <p:cNvSpPr>
            <a:spLocks noGrp="1"/>
          </p:cNvSpPr>
          <p:nvPr>
            <p:ph type="body" idx="13"/>
          </p:nvPr>
        </p:nvSpPr>
        <p:spPr>
          <a:xfrm>
            <a:off x="0" y="0"/>
            <a:ext cx="23409275" cy="13166725"/>
          </a:xfrm>
          <a:prstGeom prst="rect">
            <a:avLst/>
          </a:prstGeom>
          <a:solidFill>
            <a:srgbClr val="2E3135">
              <a:alpha val="30000"/>
            </a:srgbClr>
          </a:solidFill>
        </p:spPr>
        <p:txBody>
          <a:bodyPr anchor="ctr"/>
          <a:lstStyle/>
          <a:p>
            <a:pPr>
              <a:lnSpc>
                <a:spcPct val="100000"/>
              </a:lnSpc>
              <a:defRPr sz="3200" b="1">
                <a:solidFill>
                  <a:srgbClr val="000000"/>
                </a:solidFill>
              </a:defRPr>
            </a:pPr>
            <a:endParaRPr/>
          </a:p>
        </p:txBody>
      </p:sp>
      <p:sp>
        <p:nvSpPr>
          <p:cNvPr id="1400" name="Shape 1400"/>
          <p:cNvSpPr>
            <a:spLocks noGrp="1"/>
          </p:cNvSpPr>
          <p:nvPr>
            <p:ph type="title"/>
          </p:nvPr>
        </p:nvSpPr>
        <p:spPr>
          <a:xfrm>
            <a:off x="1682257" y="1688560"/>
            <a:ext cx="20031906" cy="12665560"/>
          </a:xfrm>
          <a:prstGeom prst="rect">
            <a:avLst/>
          </a:prstGeom>
        </p:spPr>
        <p:txBody>
          <a:bodyPr anchor="b"/>
          <a:lstStyle>
            <a:lvl1pPr>
              <a:lnSpc>
                <a:spcPct val="70000"/>
              </a:lnSpc>
              <a:defRPr sz="20400" spc="-610" baseline="4716">
                <a:solidFill>
                  <a:srgbClr val="FFFFFF"/>
                </a:solidFill>
              </a:defRPr>
            </a:lvl1pPr>
          </a:lstStyle>
          <a:p>
            <a:r>
              <a:t>Text názvu</a:t>
            </a:r>
          </a:p>
        </p:txBody>
      </p:sp>
      <p:sp>
        <p:nvSpPr>
          <p:cNvPr id="1401" name="Shape 1401"/>
          <p:cNvSpPr>
            <a:spLocks noGrp="1"/>
          </p:cNvSpPr>
          <p:nvPr>
            <p:ph type="body" sz="quarter" idx="1"/>
          </p:nvPr>
        </p:nvSpPr>
        <p:spPr>
          <a:xfrm>
            <a:off x="1682257" y="1688559"/>
            <a:ext cx="20031906" cy="547584"/>
          </a:xfrm>
          <a:prstGeom prst="rect">
            <a:avLst/>
          </a:prstGeom>
        </p:spPr>
        <p:txBody>
          <a:bodyPr anchor="ctr"/>
          <a:lstStyle>
            <a:lvl1pPr>
              <a:lnSpc>
                <a:spcPct val="100000"/>
              </a:lnSpc>
              <a:defRPr sz="2300" i="1">
                <a:solidFill>
                  <a:srgbClr val="DCDEE0"/>
                </a:solidFill>
                <a:latin typeface="Arial"/>
                <a:ea typeface="Arial"/>
                <a:cs typeface="Arial"/>
                <a:sym typeface="Helvetica Light"/>
              </a:defRPr>
            </a:lvl1pPr>
            <a:lvl2pPr>
              <a:lnSpc>
                <a:spcPct val="100000"/>
              </a:lnSpc>
              <a:defRPr sz="2300" i="1">
                <a:solidFill>
                  <a:srgbClr val="DCDEE0"/>
                </a:solidFill>
                <a:latin typeface="Arial"/>
                <a:ea typeface="Arial"/>
                <a:cs typeface="Arial"/>
                <a:sym typeface="Helvetica Light"/>
              </a:defRPr>
            </a:lvl2pPr>
            <a:lvl3pPr>
              <a:lnSpc>
                <a:spcPct val="100000"/>
              </a:lnSpc>
              <a:defRPr sz="2300" i="1">
                <a:solidFill>
                  <a:srgbClr val="DCDEE0"/>
                </a:solidFill>
                <a:latin typeface="Arial"/>
                <a:ea typeface="Arial"/>
                <a:cs typeface="Arial"/>
                <a:sym typeface="Helvetica Light"/>
              </a:defRPr>
            </a:lvl3pPr>
            <a:lvl4pPr>
              <a:lnSpc>
                <a:spcPct val="100000"/>
              </a:lnSpc>
              <a:defRPr sz="2300" i="1">
                <a:solidFill>
                  <a:srgbClr val="DCDEE0"/>
                </a:solidFill>
                <a:latin typeface="Arial"/>
                <a:ea typeface="Arial"/>
                <a:cs typeface="Arial"/>
                <a:sym typeface="Helvetica Light"/>
              </a:defRPr>
            </a:lvl4pPr>
            <a:lvl5pPr>
              <a:lnSpc>
                <a:spcPct val="100000"/>
              </a:lnSpc>
              <a:defRPr sz="2300" i="1">
                <a:solidFill>
                  <a:srgbClr val="DCDEE0"/>
                </a:solidFill>
                <a:latin typeface="Arial"/>
                <a:ea typeface="Arial"/>
                <a:cs typeface="Arial"/>
                <a:sym typeface="Helvetica Light"/>
              </a:defRPr>
            </a:lvl5pPr>
          </a:lstStyle>
          <a:p>
            <a:r>
              <a:t>Text úrovne 1</a:t>
            </a:r>
          </a:p>
          <a:p>
            <a:pPr lvl="1"/>
            <a:r>
              <a:t>Text úrovne 2</a:t>
            </a:r>
          </a:p>
          <a:p>
            <a:pPr lvl="2"/>
            <a:r>
              <a:t>Text úrovne 3</a:t>
            </a:r>
          </a:p>
          <a:p>
            <a:pPr lvl="3"/>
            <a:r>
              <a:t>Text úrovne 4</a:t>
            </a:r>
          </a:p>
          <a:p>
            <a:pPr lvl="4"/>
            <a:r>
              <a:t>Text úrovne 5</a:t>
            </a:r>
          </a:p>
        </p:txBody>
      </p:sp>
      <p:sp>
        <p:nvSpPr>
          <p:cNvPr id="1402" name="Shape 140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Auto Info 2">
    <p:bg>
      <p:bgPr>
        <a:gradFill flip="none" rotWithShape="1">
          <a:gsLst>
            <a:gs pos="0">
              <a:srgbClr val="A6AAA9"/>
            </a:gs>
            <a:gs pos="100000">
              <a:srgbClr val="000000"/>
            </a:gs>
          </a:gsLst>
          <a:lin ang="3600000" scaled="0"/>
        </a:gradFill>
        <a:effectLst/>
      </p:bgPr>
    </p:bg>
    <p:spTree>
      <p:nvGrpSpPr>
        <p:cNvPr id="1" name=""/>
        <p:cNvGrpSpPr/>
        <p:nvPr/>
      </p:nvGrpSpPr>
      <p:grpSpPr>
        <a:xfrm>
          <a:off x="0" y="0"/>
          <a:ext cx="0" cy="0"/>
          <a:chOff x="0" y="0"/>
          <a:chExt cx="0" cy="0"/>
        </a:xfrm>
      </p:grpSpPr>
      <p:sp>
        <p:nvSpPr>
          <p:cNvPr id="1409" name="Shape 1409"/>
          <p:cNvSpPr>
            <a:spLocks noGrp="1"/>
          </p:cNvSpPr>
          <p:nvPr>
            <p:ph type="body" idx="13"/>
          </p:nvPr>
        </p:nvSpPr>
        <p:spPr>
          <a:xfrm>
            <a:off x="0" y="0"/>
            <a:ext cx="23409275" cy="13166725"/>
          </a:xfrm>
          <a:prstGeom prst="rect">
            <a:avLst/>
          </a:prstGeom>
          <a:solidFill>
            <a:srgbClr val="2E3135">
              <a:alpha val="20000"/>
            </a:srgbClr>
          </a:solidFill>
        </p:spPr>
        <p:txBody>
          <a:bodyPr anchor="ctr"/>
          <a:lstStyle/>
          <a:p>
            <a:pPr>
              <a:lnSpc>
                <a:spcPct val="100000"/>
              </a:lnSpc>
              <a:defRPr sz="3200" b="1">
                <a:solidFill>
                  <a:srgbClr val="000000"/>
                </a:solidFill>
              </a:defRPr>
            </a:pPr>
            <a:endParaRPr/>
          </a:p>
        </p:txBody>
      </p:sp>
      <p:sp>
        <p:nvSpPr>
          <p:cNvPr id="1410" name="Shape 1410"/>
          <p:cNvSpPr>
            <a:spLocks noGrp="1"/>
          </p:cNvSpPr>
          <p:nvPr>
            <p:ph type="body" sz="quarter" idx="14"/>
          </p:nvPr>
        </p:nvSpPr>
        <p:spPr>
          <a:xfrm>
            <a:off x="9874410" y="4753273"/>
            <a:ext cx="3660461" cy="3660185"/>
          </a:xfrm>
          <a:prstGeom prst="rect">
            <a:avLst/>
          </a:prstGeom>
        </p:spPr>
        <p:txBody>
          <a:bodyPr anchor="ctr"/>
          <a:lstStyle/>
          <a:p>
            <a:pPr>
              <a:lnSpc>
                <a:spcPct val="100000"/>
              </a:lnSpc>
              <a:defRPr sz="3200" b="1">
                <a:solidFill>
                  <a:srgbClr val="000000"/>
                </a:solidFill>
              </a:defRPr>
            </a:pPr>
            <a:endParaRPr/>
          </a:p>
        </p:txBody>
      </p:sp>
      <p:sp>
        <p:nvSpPr>
          <p:cNvPr id="1411" name="Shape 1411"/>
          <p:cNvSpPr>
            <a:spLocks noGrp="1"/>
          </p:cNvSpPr>
          <p:nvPr>
            <p:ph type="body" sz="quarter" idx="1"/>
          </p:nvPr>
        </p:nvSpPr>
        <p:spPr>
          <a:xfrm>
            <a:off x="1688687" y="11471166"/>
            <a:ext cx="20031906" cy="550281"/>
          </a:xfrm>
          <a:prstGeom prst="rect">
            <a:avLst/>
          </a:prstGeom>
        </p:spPr>
        <p:txBody>
          <a:bodyPr anchor="ctr"/>
          <a:lstStyle>
            <a:lvl1pPr>
              <a:lnSpc>
                <a:spcPct val="100000"/>
              </a:lnSpc>
              <a:defRPr sz="2300" i="1">
                <a:solidFill>
                  <a:srgbClr val="DCDEE0"/>
                </a:solidFill>
                <a:latin typeface="Arial"/>
                <a:ea typeface="Arial"/>
                <a:cs typeface="Arial"/>
                <a:sym typeface="Helvetica Light"/>
              </a:defRPr>
            </a:lvl1pPr>
            <a:lvl2pPr>
              <a:lnSpc>
                <a:spcPct val="100000"/>
              </a:lnSpc>
              <a:defRPr sz="2300" i="1">
                <a:solidFill>
                  <a:srgbClr val="DCDEE0"/>
                </a:solidFill>
                <a:latin typeface="Arial"/>
                <a:ea typeface="Arial"/>
                <a:cs typeface="Arial"/>
                <a:sym typeface="Helvetica Light"/>
              </a:defRPr>
            </a:lvl2pPr>
            <a:lvl3pPr>
              <a:lnSpc>
                <a:spcPct val="100000"/>
              </a:lnSpc>
              <a:defRPr sz="2300" i="1">
                <a:solidFill>
                  <a:srgbClr val="DCDEE0"/>
                </a:solidFill>
                <a:latin typeface="Arial"/>
                <a:ea typeface="Arial"/>
                <a:cs typeface="Arial"/>
                <a:sym typeface="Helvetica Light"/>
              </a:defRPr>
            </a:lvl3pPr>
            <a:lvl4pPr>
              <a:lnSpc>
                <a:spcPct val="100000"/>
              </a:lnSpc>
              <a:defRPr sz="2300" i="1">
                <a:solidFill>
                  <a:srgbClr val="DCDEE0"/>
                </a:solidFill>
                <a:latin typeface="Arial"/>
                <a:ea typeface="Arial"/>
                <a:cs typeface="Arial"/>
                <a:sym typeface="Helvetica Light"/>
              </a:defRPr>
            </a:lvl4pPr>
            <a:lvl5pPr>
              <a:lnSpc>
                <a:spcPct val="100000"/>
              </a:lnSpc>
              <a:defRPr sz="2300" i="1">
                <a:solidFill>
                  <a:srgbClr val="DCDEE0"/>
                </a:solidFill>
                <a:latin typeface="Arial"/>
                <a:ea typeface="Arial"/>
                <a:cs typeface="Arial"/>
                <a:sym typeface="Helvetica Light"/>
              </a:defRPr>
            </a:lvl5pPr>
          </a:lstStyle>
          <a:p>
            <a:r>
              <a:t>Text úrovne 1</a:t>
            </a:r>
          </a:p>
          <a:p>
            <a:pPr lvl="1"/>
            <a:r>
              <a:t>Text úrovne 2</a:t>
            </a:r>
          </a:p>
          <a:p>
            <a:pPr lvl="2"/>
            <a:r>
              <a:t>Text úrovne 3</a:t>
            </a:r>
          </a:p>
          <a:p>
            <a:pPr lvl="3"/>
            <a:r>
              <a:t>Text úrovne 4</a:t>
            </a:r>
          </a:p>
          <a:p>
            <a:pPr lvl="4"/>
            <a:r>
              <a:t>Text úrovne 5</a:t>
            </a:r>
          </a:p>
        </p:txBody>
      </p:sp>
      <p:sp>
        <p:nvSpPr>
          <p:cNvPr id="1412" name="Shape 1412"/>
          <p:cNvSpPr>
            <a:spLocks noGrp="1"/>
          </p:cNvSpPr>
          <p:nvPr>
            <p:ph type="title"/>
          </p:nvPr>
        </p:nvSpPr>
        <p:spPr>
          <a:xfrm>
            <a:off x="1688687" y="8731481"/>
            <a:ext cx="20031906" cy="2739688"/>
          </a:xfrm>
          <a:prstGeom prst="rect">
            <a:avLst/>
          </a:prstGeom>
        </p:spPr>
        <p:txBody>
          <a:bodyPr/>
          <a:lstStyle>
            <a:lvl1pPr algn="ctr">
              <a:defRPr>
                <a:solidFill>
                  <a:srgbClr val="FFFFFF"/>
                </a:solidFill>
              </a:defRPr>
            </a:lvl1pPr>
          </a:lstStyle>
          <a:p>
            <a:r>
              <a:t>Text názvu</a:t>
            </a:r>
          </a:p>
        </p:txBody>
      </p:sp>
      <p:sp>
        <p:nvSpPr>
          <p:cNvPr id="1413" name="Shape 14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Auto Info 4">
    <p:bg>
      <p:bgPr>
        <a:gradFill flip="none" rotWithShape="1">
          <a:gsLst>
            <a:gs pos="0">
              <a:srgbClr val="00CEAE"/>
            </a:gs>
            <a:gs pos="100000">
              <a:schemeClr val="accent1">
                <a:hueOff val="273561"/>
                <a:satOff val="2937"/>
                <a:lumOff val="-22233"/>
              </a:schemeClr>
            </a:gs>
          </a:gsLst>
          <a:lin ang="3600000" scaled="0"/>
        </a:gradFill>
        <a:effectLst/>
      </p:bgPr>
    </p:bg>
    <p:spTree>
      <p:nvGrpSpPr>
        <p:cNvPr id="1" name=""/>
        <p:cNvGrpSpPr/>
        <p:nvPr/>
      </p:nvGrpSpPr>
      <p:grpSpPr>
        <a:xfrm>
          <a:off x="0" y="0"/>
          <a:ext cx="0" cy="0"/>
          <a:chOff x="0" y="0"/>
          <a:chExt cx="0" cy="0"/>
        </a:xfrm>
      </p:grpSpPr>
      <p:sp>
        <p:nvSpPr>
          <p:cNvPr id="1431" name="Shape 1431"/>
          <p:cNvSpPr>
            <a:spLocks noGrp="1"/>
          </p:cNvSpPr>
          <p:nvPr>
            <p:ph type="body" idx="13"/>
          </p:nvPr>
        </p:nvSpPr>
        <p:spPr>
          <a:xfrm>
            <a:off x="0" y="0"/>
            <a:ext cx="23409275" cy="13166725"/>
          </a:xfrm>
          <a:prstGeom prst="rect">
            <a:avLst/>
          </a:prstGeom>
        </p:spPr>
        <p:txBody>
          <a:bodyPr anchor="ctr"/>
          <a:lstStyle/>
          <a:p>
            <a:pPr>
              <a:lnSpc>
                <a:spcPct val="100000"/>
              </a:lnSpc>
              <a:defRPr sz="3200" b="1">
                <a:solidFill>
                  <a:srgbClr val="FFFFFF"/>
                </a:solidFill>
              </a:defRPr>
            </a:pPr>
            <a:endParaRPr/>
          </a:p>
        </p:txBody>
      </p:sp>
      <p:sp>
        <p:nvSpPr>
          <p:cNvPr id="1432" name="Shape 1432"/>
          <p:cNvSpPr>
            <a:spLocks noGrp="1"/>
          </p:cNvSpPr>
          <p:nvPr>
            <p:ph type="body" sz="quarter" idx="14"/>
          </p:nvPr>
        </p:nvSpPr>
        <p:spPr>
          <a:xfrm>
            <a:off x="9874410" y="4753273"/>
            <a:ext cx="3660461" cy="3660185"/>
          </a:xfrm>
          <a:prstGeom prst="rect">
            <a:avLst/>
          </a:prstGeom>
        </p:spPr>
        <p:txBody>
          <a:bodyPr anchor="ctr"/>
          <a:lstStyle/>
          <a:p>
            <a:pPr>
              <a:lnSpc>
                <a:spcPct val="100000"/>
              </a:lnSpc>
              <a:defRPr sz="3200" b="1">
                <a:solidFill>
                  <a:srgbClr val="000000"/>
                </a:solidFill>
              </a:defRPr>
            </a:pPr>
            <a:endParaRPr/>
          </a:p>
        </p:txBody>
      </p:sp>
      <p:sp>
        <p:nvSpPr>
          <p:cNvPr id="1433" name="Shape 1433"/>
          <p:cNvSpPr>
            <a:spLocks noGrp="1"/>
          </p:cNvSpPr>
          <p:nvPr>
            <p:ph type="body" sz="quarter" idx="1"/>
          </p:nvPr>
        </p:nvSpPr>
        <p:spPr>
          <a:xfrm>
            <a:off x="1688687" y="11471166"/>
            <a:ext cx="20031906" cy="501515"/>
          </a:xfrm>
          <a:prstGeom prst="rect">
            <a:avLst/>
          </a:prstGeom>
        </p:spPr>
        <p:txBody>
          <a:bodyPr anchor="b"/>
          <a:lstStyle>
            <a:lvl1pPr>
              <a:lnSpc>
                <a:spcPct val="100000"/>
              </a:lnSpc>
              <a:defRPr sz="2300" i="1">
                <a:solidFill>
                  <a:srgbClr val="DCDEE0"/>
                </a:solidFill>
                <a:latin typeface="Arial"/>
                <a:ea typeface="Arial"/>
                <a:cs typeface="Arial"/>
                <a:sym typeface="Helvetica Light"/>
              </a:defRPr>
            </a:lvl1pPr>
            <a:lvl2pPr>
              <a:lnSpc>
                <a:spcPct val="100000"/>
              </a:lnSpc>
              <a:defRPr sz="2300" i="1">
                <a:solidFill>
                  <a:srgbClr val="DCDEE0"/>
                </a:solidFill>
                <a:latin typeface="Arial"/>
                <a:ea typeface="Arial"/>
                <a:cs typeface="Arial"/>
                <a:sym typeface="Helvetica Light"/>
              </a:defRPr>
            </a:lvl2pPr>
            <a:lvl3pPr>
              <a:lnSpc>
                <a:spcPct val="100000"/>
              </a:lnSpc>
              <a:defRPr sz="2300" i="1">
                <a:solidFill>
                  <a:srgbClr val="DCDEE0"/>
                </a:solidFill>
                <a:latin typeface="Arial"/>
                <a:ea typeface="Arial"/>
                <a:cs typeface="Arial"/>
                <a:sym typeface="Helvetica Light"/>
              </a:defRPr>
            </a:lvl3pPr>
            <a:lvl4pPr>
              <a:lnSpc>
                <a:spcPct val="100000"/>
              </a:lnSpc>
              <a:defRPr sz="2300" i="1">
                <a:solidFill>
                  <a:srgbClr val="DCDEE0"/>
                </a:solidFill>
                <a:latin typeface="Arial"/>
                <a:ea typeface="Arial"/>
                <a:cs typeface="Arial"/>
                <a:sym typeface="Helvetica Light"/>
              </a:defRPr>
            </a:lvl4pPr>
            <a:lvl5pPr>
              <a:lnSpc>
                <a:spcPct val="100000"/>
              </a:lnSpc>
              <a:defRPr sz="2300" i="1">
                <a:solidFill>
                  <a:srgbClr val="DCDEE0"/>
                </a:solidFill>
                <a:latin typeface="Arial"/>
                <a:ea typeface="Arial"/>
                <a:cs typeface="Arial"/>
                <a:sym typeface="Helvetica Light"/>
              </a:defRPr>
            </a:lvl5pPr>
          </a:lstStyle>
          <a:p>
            <a:r>
              <a:t>Text úrovne 1</a:t>
            </a:r>
          </a:p>
          <a:p>
            <a:pPr lvl="1"/>
            <a:r>
              <a:t>Text úrovne 2</a:t>
            </a:r>
          </a:p>
          <a:p>
            <a:pPr lvl="2"/>
            <a:r>
              <a:t>Text úrovne 3</a:t>
            </a:r>
          </a:p>
          <a:p>
            <a:pPr lvl="3"/>
            <a:r>
              <a:t>Text úrovne 4</a:t>
            </a:r>
          </a:p>
          <a:p>
            <a:pPr lvl="4"/>
            <a:r>
              <a:t>Text úrovne 5</a:t>
            </a:r>
          </a:p>
        </p:txBody>
      </p:sp>
      <p:sp>
        <p:nvSpPr>
          <p:cNvPr id="1434" name="Shape 1434"/>
          <p:cNvSpPr>
            <a:spLocks noGrp="1"/>
          </p:cNvSpPr>
          <p:nvPr>
            <p:ph type="title"/>
          </p:nvPr>
        </p:nvSpPr>
        <p:spPr>
          <a:xfrm>
            <a:off x="1688687" y="8731481"/>
            <a:ext cx="20031906" cy="2739688"/>
          </a:xfrm>
          <a:prstGeom prst="rect">
            <a:avLst/>
          </a:prstGeom>
        </p:spPr>
        <p:txBody>
          <a:bodyPr/>
          <a:lstStyle>
            <a:lvl1pPr algn="ctr">
              <a:defRPr>
                <a:solidFill>
                  <a:srgbClr val="FFFFFF"/>
                </a:solidFill>
              </a:defRPr>
            </a:lvl1pPr>
          </a:lstStyle>
          <a:p>
            <a:r>
              <a:t>Text názvu</a:t>
            </a:r>
          </a:p>
        </p:txBody>
      </p:sp>
      <p:sp>
        <p:nvSpPr>
          <p:cNvPr id="1435" name="Shape 14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Auto Info 6">
    <p:bg>
      <p:bgPr>
        <a:gradFill flip="none" rotWithShape="1">
          <a:gsLst>
            <a:gs pos="0">
              <a:schemeClr val="accent5">
                <a:hueOff val="-444211"/>
                <a:satOff val="-14915"/>
                <a:lumOff val="22857"/>
              </a:schemeClr>
            </a:gs>
            <a:gs pos="100000">
              <a:schemeClr val="accent1">
                <a:hueOff val="273561"/>
                <a:satOff val="2937"/>
                <a:lumOff val="-22233"/>
              </a:schemeClr>
            </a:gs>
          </a:gsLst>
          <a:lin ang="3600000" scaled="0"/>
        </a:gradFill>
        <a:effectLst/>
      </p:bgPr>
    </p:bg>
    <p:spTree>
      <p:nvGrpSpPr>
        <p:cNvPr id="1" name=""/>
        <p:cNvGrpSpPr/>
        <p:nvPr/>
      </p:nvGrpSpPr>
      <p:grpSpPr>
        <a:xfrm>
          <a:off x="0" y="0"/>
          <a:ext cx="0" cy="0"/>
          <a:chOff x="0" y="0"/>
          <a:chExt cx="0" cy="0"/>
        </a:xfrm>
      </p:grpSpPr>
      <p:sp>
        <p:nvSpPr>
          <p:cNvPr id="1453" name="Shape 1453"/>
          <p:cNvSpPr>
            <a:spLocks noGrp="1"/>
          </p:cNvSpPr>
          <p:nvPr>
            <p:ph type="body" idx="13"/>
          </p:nvPr>
        </p:nvSpPr>
        <p:spPr>
          <a:xfrm>
            <a:off x="0" y="0"/>
            <a:ext cx="23409275" cy="13166725"/>
          </a:xfrm>
          <a:prstGeom prst="rect">
            <a:avLst/>
          </a:prstGeom>
        </p:spPr>
        <p:txBody>
          <a:bodyPr anchor="ctr"/>
          <a:lstStyle/>
          <a:p>
            <a:pPr>
              <a:lnSpc>
                <a:spcPct val="100000"/>
              </a:lnSpc>
              <a:defRPr sz="3200" b="1">
                <a:solidFill>
                  <a:srgbClr val="FFFFFF"/>
                </a:solidFill>
              </a:defRPr>
            </a:pPr>
            <a:endParaRPr/>
          </a:p>
        </p:txBody>
      </p:sp>
      <p:sp>
        <p:nvSpPr>
          <p:cNvPr id="1454" name="Shape 1454"/>
          <p:cNvSpPr>
            <a:spLocks noGrp="1"/>
          </p:cNvSpPr>
          <p:nvPr>
            <p:ph type="body" sz="quarter" idx="14"/>
          </p:nvPr>
        </p:nvSpPr>
        <p:spPr>
          <a:xfrm>
            <a:off x="9874410" y="4753273"/>
            <a:ext cx="3660461" cy="3660185"/>
          </a:xfrm>
          <a:prstGeom prst="rect">
            <a:avLst/>
          </a:prstGeom>
        </p:spPr>
        <p:txBody>
          <a:bodyPr anchor="ctr"/>
          <a:lstStyle/>
          <a:p>
            <a:pPr>
              <a:lnSpc>
                <a:spcPct val="100000"/>
              </a:lnSpc>
              <a:defRPr sz="3200" b="1">
                <a:solidFill>
                  <a:srgbClr val="000000"/>
                </a:solidFill>
              </a:defRPr>
            </a:pPr>
            <a:endParaRPr/>
          </a:p>
        </p:txBody>
      </p:sp>
      <p:sp>
        <p:nvSpPr>
          <p:cNvPr id="1455" name="Shape 1455"/>
          <p:cNvSpPr>
            <a:spLocks noGrp="1"/>
          </p:cNvSpPr>
          <p:nvPr>
            <p:ph type="body" sz="quarter" idx="1"/>
          </p:nvPr>
        </p:nvSpPr>
        <p:spPr>
          <a:xfrm>
            <a:off x="1688687" y="11471166"/>
            <a:ext cx="20031906" cy="501515"/>
          </a:xfrm>
          <a:prstGeom prst="rect">
            <a:avLst/>
          </a:prstGeom>
        </p:spPr>
        <p:txBody>
          <a:bodyPr anchor="b"/>
          <a:lstStyle>
            <a:lvl1pPr>
              <a:lnSpc>
                <a:spcPct val="100000"/>
              </a:lnSpc>
              <a:defRPr sz="2300" i="1">
                <a:solidFill>
                  <a:srgbClr val="DCDEE0"/>
                </a:solidFill>
                <a:latin typeface="Arial"/>
                <a:ea typeface="Arial"/>
                <a:cs typeface="Arial"/>
                <a:sym typeface="Helvetica Light"/>
              </a:defRPr>
            </a:lvl1pPr>
            <a:lvl2pPr>
              <a:lnSpc>
                <a:spcPct val="100000"/>
              </a:lnSpc>
              <a:defRPr sz="2300" i="1">
                <a:solidFill>
                  <a:srgbClr val="DCDEE0"/>
                </a:solidFill>
                <a:latin typeface="Arial"/>
                <a:ea typeface="Arial"/>
                <a:cs typeface="Arial"/>
                <a:sym typeface="Helvetica Light"/>
              </a:defRPr>
            </a:lvl2pPr>
            <a:lvl3pPr>
              <a:lnSpc>
                <a:spcPct val="100000"/>
              </a:lnSpc>
              <a:defRPr sz="2300" i="1">
                <a:solidFill>
                  <a:srgbClr val="DCDEE0"/>
                </a:solidFill>
                <a:latin typeface="Arial"/>
                <a:ea typeface="Arial"/>
                <a:cs typeface="Arial"/>
                <a:sym typeface="Helvetica Light"/>
              </a:defRPr>
            </a:lvl3pPr>
            <a:lvl4pPr>
              <a:lnSpc>
                <a:spcPct val="100000"/>
              </a:lnSpc>
              <a:defRPr sz="2300" i="1">
                <a:solidFill>
                  <a:srgbClr val="DCDEE0"/>
                </a:solidFill>
                <a:latin typeface="Arial"/>
                <a:ea typeface="Arial"/>
                <a:cs typeface="Arial"/>
                <a:sym typeface="Helvetica Light"/>
              </a:defRPr>
            </a:lvl4pPr>
            <a:lvl5pPr>
              <a:lnSpc>
                <a:spcPct val="100000"/>
              </a:lnSpc>
              <a:defRPr sz="2300" i="1">
                <a:solidFill>
                  <a:srgbClr val="DCDEE0"/>
                </a:solidFill>
                <a:latin typeface="Arial"/>
                <a:ea typeface="Arial"/>
                <a:cs typeface="Arial"/>
                <a:sym typeface="Helvetica Light"/>
              </a:defRPr>
            </a:lvl5pPr>
          </a:lstStyle>
          <a:p>
            <a:r>
              <a:t>Text úrovne 1</a:t>
            </a:r>
          </a:p>
          <a:p>
            <a:pPr lvl="1"/>
            <a:r>
              <a:t>Text úrovne 2</a:t>
            </a:r>
          </a:p>
          <a:p>
            <a:pPr lvl="2"/>
            <a:r>
              <a:t>Text úrovne 3</a:t>
            </a:r>
          </a:p>
          <a:p>
            <a:pPr lvl="3"/>
            <a:r>
              <a:t>Text úrovne 4</a:t>
            </a:r>
          </a:p>
          <a:p>
            <a:pPr lvl="4"/>
            <a:r>
              <a:t>Text úrovne 5</a:t>
            </a:r>
          </a:p>
        </p:txBody>
      </p:sp>
      <p:sp>
        <p:nvSpPr>
          <p:cNvPr id="1456" name="Shape 1456"/>
          <p:cNvSpPr>
            <a:spLocks noGrp="1"/>
          </p:cNvSpPr>
          <p:nvPr>
            <p:ph type="title"/>
          </p:nvPr>
        </p:nvSpPr>
        <p:spPr>
          <a:xfrm>
            <a:off x="1688687" y="8731481"/>
            <a:ext cx="20031906" cy="2739688"/>
          </a:xfrm>
          <a:prstGeom prst="rect">
            <a:avLst/>
          </a:prstGeom>
        </p:spPr>
        <p:txBody>
          <a:bodyPr/>
          <a:lstStyle>
            <a:lvl1pPr algn="ctr">
              <a:defRPr>
                <a:solidFill>
                  <a:srgbClr val="FFFFFF"/>
                </a:solidFill>
              </a:defRPr>
            </a:lvl1pPr>
          </a:lstStyle>
          <a:p>
            <a:r>
              <a:t>Text názvu</a:t>
            </a:r>
          </a:p>
        </p:txBody>
      </p:sp>
      <p:sp>
        <p:nvSpPr>
          <p:cNvPr id="1457" name="Shape 145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mage 2">
    <p:spTree>
      <p:nvGrpSpPr>
        <p:cNvPr id="1" name=""/>
        <p:cNvGrpSpPr/>
        <p:nvPr/>
      </p:nvGrpSpPr>
      <p:grpSpPr>
        <a:xfrm>
          <a:off x="0" y="0"/>
          <a:ext cx="0" cy="0"/>
          <a:chOff x="0" y="0"/>
          <a:chExt cx="0" cy="0"/>
        </a:xfrm>
      </p:grpSpPr>
      <p:sp>
        <p:nvSpPr>
          <p:cNvPr id="167" name="Shape 167"/>
          <p:cNvSpPr>
            <a:spLocks noGrp="1"/>
          </p:cNvSpPr>
          <p:nvPr>
            <p:ph type="body" idx="13"/>
          </p:nvPr>
        </p:nvSpPr>
        <p:spPr>
          <a:xfrm>
            <a:off x="2" y="0"/>
            <a:ext cx="10364244" cy="13166725"/>
          </a:xfrm>
          <a:prstGeom prst="rect">
            <a:avLst/>
          </a:prstGeom>
          <a:solidFill>
            <a:srgbClr val="DCDEE0"/>
          </a:solidFill>
        </p:spPr>
        <p:txBody>
          <a:bodyPr anchor="ctr"/>
          <a:lstStyle/>
          <a:p>
            <a:pPr>
              <a:lnSpc>
                <a:spcPct val="100000"/>
              </a:lnSpc>
              <a:defRPr sz="3200" b="1">
                <a:solidFill>
                  <a:srgbClr val="FFFFFF"/>
                </a:solidFill>
              </a:defRPr>
            </a:pPr>
            <a:endParaRPr/>
          </a:p>
        </p:txBody>
      </p:sp>
      <p:sp>
        <p:nvSpPr>
          <p:cNvPr id="168" name="Shape 168"/>
          <p:cNvSpPr>
            <a:spLocks noGrp="1"/>
          </p:cNvSpPr>
          <p:nvPr>
            <p:ph type="title"/>
          </p:nvPr>
        </p:nvSpPr>
        <p:spPr>
          <a:xfrm>
            <a:off x="11703445" y="1688559"/>
            <a:ext cx="8540412" cy="4894804"/>
          </a:xfrm>
          <a:prstGeom prst="rect">
            <a:avLst/>
          </a:prstGeom>
        </p:spPr>
        <p:txBody>
          <a:bodyPr/>
          <a:lstStyle>
            <a:lvl1pPr>
              <a:lnSpc>
                <a:spcPct val="70000"/>
              </a:lnSpc>
              <a:defRPr sz="10800" spc="-323" baseline="8928"/>
            </a:lvl1pPr>
          </a:lstStyle>
          <a:p>
            <a:r>
              <a:t>Text názvu</a:t>
            </a:r>
          </a:p>
        </p:txBody>
      </p:sp>
      <p:sp>
        <p:nvSpPr>
          <p:cNvPr id="169" name="Shape 169"/>
          <p:cNvSpPr>
            <a:spLocks noGrp="1"/>
          </p:cNvSpPr>
          <p:nvPr>
            <p:ph type="body" sz="quarter" idx="1"/>
          </p:nvPr>
        </p:nvSpPr>
        <p:spPr>
          <a:xfrm>
            <a:off x="11704638" y="6583363"/>
            <a:ext cx="10014761" cy="4894804"/>
          </a:xfrm>
          <a:prstGeom prst="rect">
            <a:avLst/>
          </a:prstGeom>
        </p:spPr>
        <p:txBody>
          <a:bodyPr/>
          <a:lstStyle/>
          <a:p>
            <a:r>
              <a:t>Text úrovne 1</a:t>
            </a:r>
          </a:p>
          <a:p>
            <a:pPr lvl="1"/>
            <a:r>
              <a:t>Text úrovne 2</a:t>
            </a:r>
          </a:p>
          <a:p>
            <a:pPr lvl="2"/>
            <a:r>
              <a:t>Text úrovne 3</a:t>
            </a:r>
          </a:p>
          <a:p>
            <a:pPr lvl="3"/>
            <a:r>
              <a:t>Text úrovne 4</a:t>
            </a:r>
          </a:p>
          <a:p>
            <a:pPr lvl="4"/>
            <a:r>
              <a:t>Text úrovne 5</a:t>
            </a:r>
          </a:p>
        </p:txBody>
      </p:sp>
      <p:sp>
        <p:nvSpPr>
          <p:cNvPr id="170" name="Shape 170"/>
          <p:cNvSpPr>
            <a:spLocks noGrp="1"/>
          </p:cNvSpPr>
          <p:nvPr>
            <p:ph type="sldNum" sz="quarter" idx="2"/>
          </p:nvPr>
        </p:nvSpPr>
        <p:spPr>
          <a:prstGeom prst="rect">
            <a:avLst/>
          </a:prstGeom>
        </p:spPr>
        <p:txBody>
          <a:bodyPr/>
          <a:lstStyle/>
          <a:p>
            <a:fld id="{86CB4B4D-7CA3-9044-876B-883B54F8677D}" type="slidenum">
              <a:t>‹#›</a:t>
            </a:fld>
            <a:endParaRPr/>
          </a:p>
        </p:txBody>
      </p:sp>
      <p:sp>
        <p:nvSpPr>
          <p:cNvPr id="171" name="Shape 171"/>
          <p:cNvSpPr>
            <a:spLocks noGrp="1"/>
          </p:cNvSpPr>
          <p:nvPr>
            <p:ph sz="quarter" idx="3"/>
          </p:nvPr>
        </p:nvSpPr>
        <p:spPr>
          <a:xfrm>
            <a:off x="1688687" y="5737869"/>
            <a:ext cx="6950392" cy="1690988"/>
          </a:xfrm>
          <a:prstGeom prst="rect">
            <a:avLst/>
          </a:prstGeom>
        </p:spPr>
        <p:txBody>
          <a:bodyPr anchor="ctr">
            <a:normAutofit/>
          </a:bodyPr>
          <a:lstStyle>
            <a:lvl1pPr>
              <a:defRPr>
                <a:latin typeface="Arial"/>
                <a:ea typeface="Arial"/>
                <a:cs typeface="Arial"/>
              </a:defRPr>
            </a:lvl1pPr>
          </a:lstStyle>
          <a:p>
            <a:pPr>
              <a:lnSpc>
                <a:spcPct val="100000"/>
              </a:lnSpc>
              <a:defRPr sz="5600">
                <a:solidFill>
                  <a:srgbClr val="000000"/>
                </a:solidFill>
                <a:latin typeface="Gill Sans"/>
                <a:ea typeface="Gill Sans"/>
                <a:cs typeface="Gill Sans"/>
                <a:sym typeface="Gill Sans"/>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Image 3">
    <p:spTree>
      <p:nvGrpSpPr>
        <p:cNvPr id="1" name=""/>
        <p:cNvGrpSpPr/>
        <p:nvPr/>
      </p:nvGrpSpPr>
      <p:grpSpPr>
        <a:xfrm>
          <a:off x="0" y="0"/>
          <a:ext cx="0" cy="0"/>
          <a:chOff x="0" y="0"/>
          <a:chExt cx="0" cy="0"/>
        </a:xfrm>
      </p:grpSpPr>
      <p:sp>
        <p:nvSpPr>
          <p:cNvPr id="178" name="Shape 178"/>
          <p:cNvSpPr>
            <a:spLocks noGrp="1"/>
          </p:cNvSpPr>
          <p:nvPr>
            <p:ph type="body" idx="13"/>
          </p:nvPr>
        </p:nvSpPr>
        <p:spPr>
          <a:xfrm>
            <a:off x="13045033" y="0"/>
            <a:ext cx="10364244" cy="13166725"/>
          </a:xfrm>
          <a:prstGeom prst="rect">
            <a:avLst/>
          </a:prstGeom>
          <a:solidFill>
            <a:srgbClr val="DCDEE0"/>
          </a:solidFill>
        </p:spPr>
        <p:txBody>
          <a:bodyPr anchor="ctr"/>
          <a:lstStyle/>
          <a:p>
            <a:pPr>
              <a:lnSpc>
                <a:spcPct val="100000"/>
              </a:lnSpc>
              <a:defRPr sz="3200" b="1">
                <a:solidFill>
                  <a:srgbClr val="FFFFFF"/>
                </a:solidFill>
              </a:defRPr>
            </a:pPr>
            <a:endParaRPr/>
          </a:p>
        </p:txBody>
      </p:sp>
      <p:sp>
        <p:nvSpPr>
          <p:cNvPr id="179" name="Shape 179"/>
          <p:cNvSpPr>
            <a:spLocks noGrp="1"/>
          </p:cNvSpPr>
          <p:nvPr>
            <p:ph type="title"/>
          </p:nvPr>
        </p:nvSpPr>
        <p:spPr>
          <a:xfrm>
            <a:off x="3146942" y="1688559"/>
            <a:ext cx="10973162" cy="4894804"/>
          </a:xfrm>
          <a:prstGeom prst="rect">
            <a:avLst/>
          </a:prstGeom>
        </p:spPr>
        <p:txBody>
          <a:bodyPr/>
          <a:lstStyle>
            <a:lvl1pPr algn="r">
              <a:lnSpc>
                <a:spcPct val="70000"/>
              </a:lnSpc>
              <a:defRPr sz="10800" spc="-323" baseline="8928"/>
            </a:lvl1pPr>
          </a:lstStyle>
          <a:p>
            <a:r>
              <a:t>Text názvu</a:t>
            </a:r>
          </a:p>
        </p:txBody>
      </p:sp>
      <p:sp>
        <p:nvSpPr>
          <p:cNvPr id="180" name="Shape 180"/>
          <p:cNvSpPr>
            <a:spLocks noGrp="1"/>
          </p:cNvSpPr>
          <p:nvPr>
            <p:ph type="body" sz="quarter" idx="1"/>
          </p:nvPr>
        </p:nvSpPr>
        <p:spPr>
          <a:xfrm>
            <a:off x="1688686" y="6583363"/>
            <a:ext cx="10014761" cy="4894804"/>
          </a:xfrm>
          <a:prstGeom prst="rect">
            <a:avLst/>
          </a:prstGeom>
        </p:spPr>
        <p:txBody>
          <a:bodyPr/>
          <a:lstStyle/>
          <a:p>
            <a:r>
              <a:t>Text úrovne 1</a:t>
            </a:r>
          </a:p>
          <a:p>
            <a:pPr lvl="1"/>
            <a:r>
              <a:t>Text úrovne 2</a:t>
            </a:r>
          </a:p>
          <a:p>
            <a:pPr lvl="2"/>
            <a:r>
              <a:t>Text úrovne 3</a:t>
            </a:r>
          </a:p>
          <a:p>
            <a:pPr lvl="3"/>
            <a:r>
              <a:t>Text úrovne 4</a:t>
            </a:r>
          </a:p>
          <a:p>
            <a:pPr lvl="4"/>
            <a:r>
              <a:t>Text úrovne 5</a:t>
            </a:r>
          </a:p>
        </p:txBody>
      </p:sp>
      <p:sp>
        <p:nvSpPr>
          <p:cNvPr id="181" name="Shape 181"/>
          <p:cNvSpPr>
            <a:spLocks noGrp="1"/>
          </p:cNvSpPr>
          <p:nvPr>
            <p:ph type="sldNum" sz="quarter" idx="2"/>
          </p:nvPr>
        </p:nvSpPr>
        <p:spPr>
          <a:xfrm>
            <a:off x="1637002" y="1688560"/>
            <a:ext cx="755420" cy="935597"/>
          </a:xfrm>
          <a:prstGeom prst="rect">
            <a:avLst/>
          </a:prstGeom>
        </p:spPr>
        <p:txBody>
          <a:bodyPr/>
          <a:lstStyle/>
          <a:p>
            <a:fld id="{86CB4B4D-7CA3-9044-876B-883B54F8677D}" type="slidenum">
              <a:t>‹#›</a:t>
            </a:fld>
            <a:endParaRPr/>
          </a:p>
        </p:txBody>
      </p:sp>
      <p:sp>
        <p:nvSpPr>
          <p:cNvPr id="182" name="Shape 182"/>
          <p:cNvSpPr>
            <a:spLocks noGrp="1"/>
          </p:cNvSpPr>
          <p:nvPr>
            <p:ph sz="quarter" idx="3"/>
          </p:nvPr>
        </p:nvSpPr>
        <p:spPr>
          <a:xfrm>
            <a:off x="15492198" y="5912834"/>
            <a:ext cx="6221964" cy="1743373"/>
          </a:xfrm>
          <a:prstGeom prst="rect">
            <a:avLst/>
          </a:prstGeom>
        </p:spPr>
        <p:txBody>
          <a:bodyPr anchor="ctr">
            <a:normAutofit/>
          </a:bodyPr>
          <a:lstStyle>
            <a:lvl1pPr>
              <a:defRPr>
                <a:latin typeface="Arial"/>
                <a:ea typeface="Arial"/>
                <a:cs typeface="Arial"/>
              </a:defRPr>
            </a:lvl1pPr>
          </a:lstStyle>
          <a:p>
            <a:pPr>
              <a:lnSpc>
                <a:spcPct val="100000"/>
              </a:lnSpc>
              <a:defRPr sz="5600">
                <a:solidFill>
                  <a:srgbClr val="000000"/>
                </a:solidFill>
                <a:latin typeface="Gill Sans"/>
                <a:ea typeface="Gill Sans"/>
                <a:cs typeface="Gill Sans"/>
                <a:sym typeface="Gill Sans"/>
              </a:defRPr>
            </a:pPr>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Image 7">
    <p:spTree>
      <p:nvGrpSpPr>
        <p:cNvPr id="1" name=""/>
        <p:cNvGrpSpPr/>
        <p:nvPr/>
      </p:nvGrpSpPr>
      <p:grpSpPr>
        <a:xfrm>
          <a:off x="0" y="0"/>
          <a:ext cx="0" cy="0"/>
          <a:chOff x="0" y="0"/>
          <a:chExt cx="0" cy="0"/>
        </a:xfrm>
      </p:grpSpPr>
      <p:sp>
        <p:nvSpPr>
          <p:cNvPr id="220" name="Shape 220"/>
          <p:cNvSpPr>
            <a:spLocks noGrp="1"/>
          </p:cNvSpPr>
          <p:nvPr>
            <p:ph type="body" idx="13"/>
          </p:nvPr>
        </p:nvSpPr>
        <p:spPr>
          <a:xfrm>
            <a:off x="-2385" y="6583362"/>
            <a:ext cx="23411661" cy="6583363"/>
          </a:xfrm>
          <a:prstGeom prst="rect">
            <a:avLst/>
          </a:prstGeom>
          <a:solidFill>
            <a:srgbClr val="DCDEE0"/>
          </a:solidFill>
        </p:spPr>
        <p:txBody>
          <a:bodyPr anchor="ctr"/>
          <a:lstStyle/>
          <a:p>
            <a:pPr>
              <a:lnSpc>
                <a:spcPct val="100000"/>
              </a:lnSpc>
              <a:defRPr sz="3200" b="1">
                <a:solidFill>
                  <a:srgbClr val="FFFFFF"/>
                </a:solidFill>
              </a:defRPr>
            </a:pPr>
            <a:endParaRPr/>
          </a:p>
        </p:txBody>
      </p:sp>
      <p:sp>
        <p:nvSpPr>
          <p:cNvPr id="221" name="Shape 221"/>
          <p:cNvSpPr>
            <a:spLocks noGrp="1"/>
          </p:cNvSpPr>
          <p:nvPr>
            <p:ph type="title"/>
          </p:nvPr>
        </p:nvSpPr>
        <p:spPr>
          <a:xfrm>
            <a:off x="1688688" y="1688561"/>
            <a:ext cx="7315749" cy="5732457"/>
          </a:xfrm>
          <a:prstGeom prst="rect">
            <a:avLst/>
          </a:prstGeom>
        </p:spPr>
        <p:txBody>
          <a:bodyPr anchor="b"/>
          <a:lstStyle>
            <a:lvl1pPr>
              <a:lnSpc>
                <a:spcPct val="70000"/>
              </a:lnSpc>
              <a:defRPr sz="10800" spc="-323" baseline="8928"/>
            </a:lvl1pPr>
          </a:lstStyle>
          <a:p>
            <a:r>
              <a:t>Text názvu</a:t>
            </a:r>
          </a:p>
        </p:txBody>
      </p:sp>
      <p:sp>
        <p:nvSpPr>
          <p:cNvPr id="222" name="Shape 222"/>
          <p:cNvSpPr>
            <a:spLocks noGrp="1"/>
          </p:cNvSpPr>
          <p:nvPr>
            <p:ph type="body" sz="quarter" idx="1"/>
          </p:nvPr>
        </p:nvSpPr>
        <p:spPr>
          <a:xfrm>
            <a:off x="14404845" y="1688559"/>
            <a:ext cx="7315749" cy="3655821"/>
          </a:xfrm>
          <a:prstGeom prst="rect">
            <a:avLst/>
          </a:prstGeom>
        </p:spPr>
        <p:txBody>
          <a:bodyPr/>
          <a:lstStyle/>
          <a:p>
            <a:r>
              <a:t>Text úrovne 1</a:t>
            </a:r>
          </a:p>
          <a:p>
            <a:pPr lvl="1"/>
            <a:r>
              <a:t>Text úrovne 2</a:t>
            </a:r>
          </a:p>
          <a:p>
            <a:pPr lvl="2"/>
            <a:r>
              <a:t>Text úrovne 3</a:t>
            </a:r>
          </a:p>
          <a:p>
            <a:pPr lvl="3"/>
            <a:r>
              <a:t>Text úrovne 4</a:t>
            </a:r>
          </a:p>
          <a:p>
            <a:pPr lvl="4"/>
            <a:r>
              <a:t>Text úrovne 5</a:t>
            </a:r>
          </a:p>
        </p:txBody>
      </p:sp>
      <p:sp>
        <p:nvSpPr>
          <p:cNvPr id="223" name="Shape 223"/>
          <p:cNvSpPr>
            <a:spLocks noGrp="1"/>
          </p:cNvSpPr>
          <p:nvPr>
            <p:ph type="sldNum" sz="quarter" idx="2"/>
          </p:nvPr>
        </p:nvSpPr>
        <p:spPr>
          <a:xfrm>
            <a:off x="11326930"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Skew Image 4">
    <p:spTree>
      <p:nvGrpSpPr>
        <p:cNvPr id="1" name=""/>
        <p:cNvGrpSpPr/>
        <p:nvPr/>
      </p:nvGrpSpPr>
      <p:grpSpPr>
        <a:xfrm>
          <a:off x="0" y="0"/>
          <a:ext cx="0" cy="0"/>
          <a:chOff x="0" y="0"/>
          <a:chExt cx="0" cy="0"/>
        </a:xfrm>
      </p:grpSpPr>
      <p:sp>
        <p:nvSpPr>
          <p:cNvPr id="280" name="Shape 280"/>
          <p:cNvSpPr>
            <a:spLocks noGrp="1"/>
          </p:cNvSpPr>
          <p:nvPr>
            <p:ph type="body" idx="13"/>
          </p:nvPr>
        </p:nvSpPr>
        <p:spPr>
          <a:xfrm>
            <a:off x="9685920" y="-21526"/>
            <a:ext cx="13767999" cy="13212634"/>
          </a:xfrm>
          <a:custGeom>
            <a:avLst/>
            <a:gdLst/>
            <a:ahLst/>
            <a:cxnLst>
              <a:cxn ang="0">
                <a:pos x="wd2" y="hd2"/>
              </a:cxn>
              <a:cxn ang="5400000">
                <a:pos x="wd2" y="hd2"/>
              </a:cxn>
              <a:cxn ang="10800000">
                <a:pos x="wd2" y="hd2"/>
              </a:cxn>
              <a:cxn ang="16200000">
                <a:pos x="wd2" y="hd2"/>
              </a:cxn>
            </a:cxnLst>
            <a:rect l="0" t="0" r="r" b="b"/>
            <a:pathLst>
              <a:path w="21600" h="21600" extrusionOk="0">
                <a:moveTo>
                  <a:pt x="6469" y="35"/>
                </a:moveTo>
                <a:lnTo>
                  <a:pt x="21600" y="0"/>
                </a:lnTo>
                <a:lnTo>
                  <a:pt x="21565" y="21600"/>
                </a:lnTo>
                <a:lnTo>
                  <a:pt x="0" y="21600"/>
                </a:lnTo>
                <a:lnTo>
                  <a:pt x="6469" y="35"/>
                </a:lnTo>
                <a:close/>
              </a:path>
            </a:pathLst>
          </a:custGeom>
          <a:solidFill>
            <a:srgbClr val="DCDEE0"/>
          </a:solidFill>
        </p:spPr>
        <p:txBody>
          <a:bodyPr anchor="ctr"/>
          <a:lstStyle/>
          <a:p>
            <a:pPr>
              <a:lnSpc>
                <a:spcPct val="100000"/>
              </a:lnSpc>
              <a:defRPr sz="3200" b="1">
                <a:solidFill>
                  <a:srgbClr val="FFFFFF"/>
                </a:solidFill>
              </a:defRPr>
            </a:pPr>
            <a:endParaRPr/>
          </a:p>
        </p:txBody>
      </p:sp>
      <p:sp>
        <p:nvSpPr>
          <p:cNvPr id="281" name="Shape 281"/>
          <p:cNvSpPr>
            <a:spLocks noGrp="1"/>
          </p:cNvSpPr>
          <p:nvPr>
            <p:ph type="title"/>
          </p:nvPr>
        </p:nvSpPr>
        <p:spPr>
          <a:xfrm>
            <a:off x="1688688" y="1688560"/>
            <a:ext cx="7315749" cy="5482833"/>
          </a:xfrm>
          <a:prstGeom prst="rect">
            <a:avLst/>
          </a:prstGeom>
        </p:spPr>
        <p:txBody>
          <a:bodyPr/>
          <a:lstStyle>
            <a:lvl1pPr>
              <a:lnSpc>
                <a:spcPct val="70000"/>
              </a:lnSpc>
              <a:defRPr sz="10800" spc="-323" baseline="8928"/>
            </a:lvl1pPr>
          </a:lstStyle>
          <a:p>
            <a:r>
              <a:t>Text názvu</a:t>
            </a:r>
          </a:p>
        </p:txBody>
      </p:sp>
      <p:sp>
        <p:nvSpPr>
          <p:cNvPr id="282" name="Shape 282"/>
          <p:cNvSpPr>
            <a:spLocks noGrp="1"/>
          </p:cNvSpPr>
          <p:nvPr>
            <p:ph type="body" sz="quarter" idx="1"/>
          </p:nvPr>
        </p:nvSpPr>
        <p:spPr>
          <a:xfrm>
            <a:off x="1688688" y="7810997"/>
            <a:ext cx="7315749" cy="3660170"/>
          </a:xfrm>
          <a:prstGeom prst="rect">
            <a:avLst/>
          </a:prstGeom>
        </p:spPr>
        <p:txBody>
          <a:bodyPr anchor="b"/>
          <a:lstStyle/>
          <a:p>
            <a:r>
              <a:t>Text úrovne 1</a:t>
            </a:r>
          </a:p>
          <a:p>
            <a:pPr lvl="1"/>
            <a:r>
              <a:t>Text úrovne 2</a:t>
            </a:r>
          </a:p>
          <a:p>
            <a:pPr lvl="2"/>
            <a:r>
              <a:t>Text úrovne 3</a:t>
            </a:r>
          </a:p>
          <a:p>
            <a:pPr lvl="3"/>
            <a:r>
              <a:t>Text úrovne 4</a:t>
            </a:r>
          </a:p>
          <a:p>
            <a:pPr lvl="4"/>
            <a:r>
              <a:t>Text úrovne 5</a:t>
            </a:r>
          </a:p>
        </p:txBody>
      </p:sp>
      <p:sp>
        <p:nvSpPr>
          <p:cNvPr id="283" name="Shape 283"/>
          <p:cNvSpPr>
            <a:spLocks noGrp="1"/>
          </p:cNvSpPr>
          <p:nvPr>
            <p:ph type="sldNum" sz="quarter" idx="2"/>
          </p:nvPr>
        </p:nvSpPr>
        <p:spPr>
          <a:xfrm>
            <a:off x="11326930" y="1688560"/>
            <a:ext cx="755420" cy="93559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kew Image 5">
    <p:spTree>
      <p:nvGrpSpPr>
        <p:cNvPr id="1" name=""/>
        <p:cNvGrpSpPr/>
        <p:nvPr/>
      </p:nvGrpSpPr>
      <p:grpSpPr>
        <a:xfrm>
          <a:off x="0" y="0"/>
          <a:ext cx="0" cy="0"/>
          <a:chOff x="0" y="0"/>
          <a:chExt cx="0" cy="0"/>
        </a:xfrm>
      </p:grpSpPr>
      <p:sp>
        <p:nvSpPr>
          <p:cNvPr id="290" name="Shape 290"/>
          <p:cNvSpPr>
            <a:spLocks noGrp="1"/>
          </p:cNvSpPr>
          <p:nvPr>
            <p:ph type="title"/>
          </p:nvPr>
        </p:nvSpPr>
        <p:spPr>
          <a:xfrm>
            <a:off x="14398413" y="1688560"/>
            <a:ext cx="7315749" cy="5482833"/>
          </a:xfrm>
          <a:prstGeom prst="rect">
            <a:avLst/>
          </a:prstGeom>
        </p:spPr>
        <p:txBody>
          <a:bodyPr/>
          <a:lstStyle>
            <a:lvl1pPr algn="r">
              <a:lnSpc>
                <a:spcPct val="70000"/>
              </a:lnSpc>
              <a:defRPr sz="10800" spc="-323" baseline="8928"/>
            </a:lvl1pPr>
          </a:lstStyle>
          <a:p>
            <a:r>
              <a:t>Text názvu</a:t>
            </a:r>
          </a:p>
        </p:txBody>
      </p:sp>
      <p:sp>
        <p:nvSpPr>
          <p:cNvPr id="291" name="Shape 291"/>
          <p:cNvSpPr>
            <a:spLocks noGrp="1"/>
          </p:cNvSpPr>
          <p:nvPr>
            <p:ph type="body" sz="quarter" idx="1"/>
          </p:nvPr>
        </p:nvSpPr>
        <p:spPr>
          <a:xfrm>
            <a:off x="14398413" y="7810997"/>
            <a:ext cx="7315749" cy="3660170"/>
          </a:xfrm>
          <a:prstGeom prst="rect">
            <a:avLst/>
          </a:prstGeom>
        </p:spPr>
        <p:txBody>
          <a:bodyPr anchor="b"/>
          <a:lstStyle/>
          <a:p>
            <a:r>
              <a:t>Text úrovne 1</a:t>
            </a:r>
          </a:p>
          <a:p>
            <a:pPr lvl="1"/>
            <a:r>
              <a:t>Text úrovne 2</a:t>
            </a:r>
          </a:p>
          <a:p>
            <a:pPr lvl="2"/>
            <a:r>
              <a:t>Text úrovne 3</a:t>
            </a:r>
          </a:p>
          <a:p>
            <a:pPr lvl="3"/>
            <a:r>
              <a:t>Text úrovne 4</a:t>
            </a:r>
          </a:p>
          <a:p>
            <a:pPr lvl="4"/>
            <a:r>
              <a:t>Text úrovne 5</a:t>
            </a:r>
          </a:p>
        </p:txBody>
      </p:sp>
      <p:sp>
        <p:nvSpPr>
          <p:cNvPr id="292" name="Shape 292"/>
          <p:cNvSpPr>
            <a:spLocks noGrp="1"/>
          </p:cNvSpPr>
          <p:nvPr>
            <p:ph type="sldNum" sz="quarter" idx="2"/>
          </p:nvPr>
        </p:nvSpPr>
        <p:spPr>
          <a:xfrm>
            <a:off x="11326930" y="1688560"/>
            <a:ext cx="755420" cy="935597"/>
          </a:xfrm>
          <a:prstGeom prst="rect">
            <a:avLst/>
          </a:prstGeom>
        </p:spPr>
        <p:txBody>
          <a:bodyPr/>
          <a:lstStyle/>
          <a:p>
            <a:fld id="{86CB4B4D-7CA3-9044-876B-883B54F8677D}" type="slidenum">
              <a:t>‹#›</a:t>
            </a:fld>
            <a:endParaRPr/>
          </a:p>
        </p:txBody>
      </p:sp>
      <p:sp>
        <p:nvSpPr>
          <p:cNvPr id="293" name="Shape 293"/>
          <p:cNvSpPr>
            <a:spLocks noGrp="1"/>
          </p:cNvSpPr>
          <p:nvPr>
            <p:ph sz="quarter" idx="3"/>
          </p:nvPr>
        </p:nvSpPr>
        <p:spPr>
          <a:xfrm>
            <a:off x="1688688" y="5700915"/>
            <a:ext cx="6221964" cy="1743373"/>
          </a:xfrm>
          <a:prstGeom prst="rect">
            <a:avLst/>
          </a:prstGeom>
        </p:spPr>
        <p:txBody>
          <a:bodyPr anchor="ctr">
            <a:normAutofit/>
          </a:bodyPr>
          <a:lstStyle>
            <a:lvl1pPr>
              <a:defRPr>
                <a:latin typeface="Arial"/>
                <a:ea typeface="Arial"/>
                <a:cs typeface="Arial"/>
              </a:defRPr>
            </a:lvl1pPr>
          </a:lstStyle>
          <a:p>
            <a:pPr>
              <a:lnSpc>
                <a:spcPct val="100000"/>
              </a:lnSpc>
              <a:defRPr sz="5600">
                <a:solidFill>
                  <a:srgbClr val="000000"/>
                </a:solidFill>
                <a:latin typeface="Gill Sans"/>
                <a:ea typeface="Gill Sans"/>
                <a:cs typeface="Gill Sans"/>
                <a:sym typeface="Gill Sans"/>
              </a:defRPr>
            </a:pPr>
            <a:endParaRPr/>
          </a:p>
        </p:txBody>
      </p:sp>
      <p:sp>
        <p:nvSpPr>
          <p:cNvPr id="294" name="Shape 294"/>
          <p:cNvSpPr>
            <a:spLocks noGrp="1"/>
          </p:cNvSpPr>
          <p:nvPr>
            <p:ph type="body" idx="13"/>
          </p:nvPr>
        </p:nvSpPr>
        <p:spPr>
          <a:xfrm flipH="1">
            <a:off x="-2342" y="-21525"/>
            <a:ext cx="13770342" cy="13188251"/>
          </a:xfrm>
          <a:custGeom>
            <a:avLst/>
            <a:gdLst/>
            <a:ahLst/>
            <a:cxnLst>
              <a:cxn ang="0">
                <a:pos x="wd2" y="hd2"/>
              </a:cxn>
              <a:cxn ang="5400000">
                <a:pos x="wd2" y="hd2"/>
              </a:cxn>
              <a:cxn ang="10800000">
                <a:pos x="wd2" y="hd2"/>
              </a:cxn>
              <a:cxn ang="16200000">
                <a:pos x="wd2" y="hd2"/>
              </a:cxn>
            </a:cxnLst>
            <a:rect l="0" t="0" r="r" b="b"/>
            <a:pathLst>
              <a:path w="21600" h="21600" extrusionOk="0">
                <a:moveTo>
                  <a:pt x="6468" y="35"/>
                </a:moveTo>
                <a:lnTo>
                  <a:pt x="21596" y="0"/>
                </a:lnTo>
                <a:lnTo>
                  <a:pt x="21600" y="21600"/>
                </a:lnTo>
                <a:lnTo>
                  <a:pt x="0" y="21600"/>
                </a:lnTo>
                <a:lnTo>
                  <a:pt x="6468" y="35"/>
                </a:lnTo>
                <a:close/>
              </a:path>
            </a:pathLst>
          </a:custGeom>
          <a:solidFill>
            <a:srgbClr val="DCDEE0"/>
          </a:solidFill>
        </p:spPr>
        <p:txBody>
          <a:bodyPr anchor="ctr"/>
          <a:lstStyle/>
          <a:p>
            <a:pPr>
              <a:lnSpc>
                <a:spcPct val="100000"/>
              </a:lnSpc>
              <a:defRPr sz="3200" b="1">
                <a:solidFill>
                  <a:srgbClr val="FFFFFF"/>
                </a:solidFill>
              </a:defRPr>
            </a:pP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rvices 13">
    <p:spTree>
      <p:nvGrpSpPr>
        <p:cNvPr id="1" name=""/>
        <p:cNvGrpSpPr/>
        <p:nvPr/>
      </p:nvGrpSpPr>
      <p:grpSpPr>
        <a:xfrm>
          <a:off x="0" y="0"/>
          <a:ext cx="0" cy="0"/>
          <a:chOff x="0" y="0"/>
          <a:chExt cx="0" cy="0"/>
        </a:xfrm>
      </p:grpSpPr>
      <p:sp>
        <p:nvSpPr>
          <p:cNvPr id="751" name="Shape 751"/>
          <p:cNvSpPr/>
          <p:nvPr/>
        </p:nvSpPr>
        <p:spPr>
          <a:xfrm>
            <a:off x="9641276" y="-21525"/>
            <a:ext cx="13770342" cy="13188251"/>
          </a:xfrm>
          <a:custGeom>
            <a:avLst/>
            <a:gdLst/>
            <a:ahLst/>
            <a:cxnLst>
              <a:cxn ang="0">
                <a:pos x="wd2" y="hd2"/>
              </a:cxn>
              <a:cxn ang="5400000">
                <a:pos x="wd2" y="hd2"/>
              </a:cxn>
              <a:cxn ang="10800000">
                <a:pos x="wd2" y="hd2"/>
              </a:cxn>
              <a:cxn ang="16200000">
                <a:pos x="wd2" y="hd2"/>
              </a:cxn>
            </a:cxnLst>
            <a:rect l="0" t="0" r="r" b="b"/>
            <a:pathLst>
              <a:path w="21600" h="21600" extrusionOk="0">
                <a:moveTo>
                  <a:pt x="6468" y="35"/>
                </a:moveTo>
                <a:lnTo>
                  <a:pt x="21596" y="0"/>
                </a:lnTo>
                <a:lnTo>
                  <a:pt x="21600" y="21600"/>
                </a:lnTo>
                <a:lnTo>
                  <a:pt x="0" y="21600"/>
                </a:lnTo>
                <a:lnTo>
                  <a:pt x="6468" y="35"/>
                </a:lnTo>
                <a:close/>
              </a:path>
            </a:pathLst>
          </a:custGeom>
          <a:solidFill>
            <a:srgbClr val="000000"/>
          </a:solidFill>
          <a:ln w="12700">
            <a:miter lim="400000"/>
          </a:ln>
        </p:spPr>
        <p:txBody>
          <a:bodyPr lIns="48767" tIns="48767" rIns="48767" bIns="48767" anchor="ctr"/>
          <a:lstStyle/>
          <a:p>
            <a:pPr>
              <a:defRPr sz="3200" b="1">
                <a:solidFill>
                  <a:srgbClr val="FFFFFF"/>
                </a:solidFill>
                <a:latin typeface="+mn-lt"/>
                <a:ea typeface="+mn-ea"/>
                <a:cs typeface="+mn-cs"/>
                <a:sym typeface="Helvetica"/>
              </a:defRPr>
            </a:pPr>
            <a:endParaRPr>
              <a:latin typeface="Arial"/>
              <a:ea typeface="Arial"/>
              <a:cs typeface="Arial"/>
            </a:endParaRPr>
          </a:p>
        </p:txBody>
      </p:sp>
      <p:sp>
        <p:nvSpPr>
          <p:cNvPr id="752" name="Shape 752"/>
          <p:cNvSpPr>
            <a:spLocks noGrp="1"/>
          </p:cNvSpPr>
          <p:nvPr>
            <p:ph type="title"/>
          </p:nvPr>
        </p:nvSpPr>
        <p:spPr>
          <a:xfrm>
            <a:off x="1688688" y="1688560"/>
            <a:ext cx="7315749" cy="5482833"/>
          </a:xfrm>
          <a:prstGeom prst="rect">
            <a:avLst/>
          </a:prstGeom>
        </p:spPr>
        <p:txBody>
          <a:bodyPr/>
          <a:lstStyle>
            <a:lvl1pPr>
              <a:lnSpc>
                <a:spcPct val="70000"/>
              </a:lnSpc>
              <a:defRPr sz="10800" spc="-323" baseline="8928"/>
            </a:lvl1pPr>
          </a:lstStyle>
          <a:p>
            <a:r>
              <a:t>Text názvu</a:t>
            </a:r>
          </a:p>
        </p:txBody>
      </p:sp>
      <p:sp>
        <p:nvSpPr>
          <p:cNvPr id="753" name="Shape 753"/>
          <p:cNvSpPr>
            <a:spLocks noGrp="1"/>
          </p:cNvSpPr>
          <p:nvPr>
            <p:ph type="body" sz="quarter" idx="1"/>
          </p:nvPr>
        </p:nvSpPr>
        <p:spPr>
          <a:xfrm>
            <a:off x="1688688" y="7810997"/>
            <a:ext cx="7315749" cy="3660170"/>
          </a:xfrm>
          <a:prstGeom prst="rect">
            <a:avLst/>
          </a:prstGeom>
        </p:spPr>
        <p:txBody>
          <a:bodyPr anchor="b"/>
          <a:lstStyle/>
          <a:p>
            <a:r>
              <a:t>Text úrovne 1</a:t>
            </a:r>
          </a:p>
          <a:p>
            <a:pPr lvl="1"/>
            <a:r>
              <a:t>Text úrovne 2</a:t>
            </a:r>
          </a:p>
          <a:p>
            <a:pPr lvl="2"/>
            <a:r>
              <a:t>Text úrovne 3</a:t>
            </a:r>
          </a:p>
          <a:p>
            <a:pPr lvl="3"/>
            <a:r>
              <a:t>Text úrovne 4</a:t>
            </a:r>
          </a:p>
          <a:p>
            <a:pPr lvl="4"/>
            <a:r>
              <a:t>Text úrovne 5</a:t>
            </a:r>
          </a:p>
        </p:txBody>
      </p:sp>
      <p:sp>
        <p:nvSpPr>
          <p:cNvPr id="754" name="Shape 754"/>
          <p:cNvSpPr>
            <a:spLocks noGrp="1"/>
          </p:cNvSpPr>
          <p:nvPr>
            <p:ph type="sldNum" sz="quarter" idx="2"/>
          </p:nvPr>
        </p:nvSpPr>
        <p:spPr>
          <a:xfrm>
            <a:off x="11326930" y="1688560"/>
            <a:ext cx="755420" cy="935597"/>
          </a:xfrm>
          <a:prstGeom prst="rect">
            <a:avLst/>
          </a:prstGeom>
        </p:spPr>
        <p:txBody>
          <a:bodyPr/>
          <a:lstStyle/>
          <a:p>
            <a:fld id="{86CB4B4D-7CA3-9044-876B-883B54F8677D}" type="slidenum">
              <a:t>‹#›</a:t>
            </a:fld>
            <a:endParaRPr/>
          </a:p>
        </p:txBody>
      </p:sp>
      <p:sp>
        <p:nvSpPr>
          <p:cNvPr id="755" name="Shape 755"/>
          <p:cNvSpPr>
            <a:spLocks noGrp="1"/>
          </p:cNvSpPr>
          <p:nvPr>
            <p:ph type="body" sz="quarter" idx="13"/>
          </p:nvPr>
        </p:nvSpPr>
        <p:spPr>
          <a:xfrm>
            <a:off x="16230071" y="1688559"/>
            <a:ext cx="5484091" cy="916610"/>
          </a:xfrm>
          <a:prstGeom prst="rect">
            <a:avLst/>
          </a:prstGeom>
        </p:spPr>
        <p:txBody>
          <a:bodyPr anchor="ctr"/>
          <a:lstStyle>
            <a:lvl1pPr>
              <a:lnSpc>
                <a:spcPct val="100000"/>
              </a:lnSpc>
              <a:defRPr sz="3100" b="1">
                <a:solidFill>
                  <a:srgbClr val="FFFFFF"/>
                </a:solidFill>
              </a:defRPr>
            </a:lvl1pPr>
          </a:lstStyle>
          <a:p>
            <a:r>
              <a:t>Service 1</a:t>
            </a:r>
          </a:p>
        </p:txBody>
      </p:sp>
      <p:sp>
        <p:nvSpPr>
          <p:cNvPr id="756" name="Shape 756"/>
          <p:cNvSpPr>
            <a:spLocks noGrp="1"/>
          </p:cNvSpPr>
          <p:nvPr>
            <p:ph type="body" sz="quarter" idx="14"/>
          </p:nvPr>
        </p:nvSpPr>
        <p:spPr>
          <a:xfrm>
            <a:off x="16230073" y="2605168"/>
            <a:ext cx="5484088" cy="1457256"/>
          </a:xfrm>
          <a:prstGeom prst="rect">
            <a:avLst/>
          </a:prstGeom>
        </p:spPr>
        <p:txBody>
          <a:bodyPr anchor="ctr"/>
          <a:lstStyle>
            <a:lvl1pPr>
              <a:defRPr>
                <a:solidFill>
                  <a:srgbClr val="DCDEE0"/>
                </a:solidFill>
              </a:defRPr>
            </a:lvl1pPr>
            <a:lvl2pPr>
              <a:defRPr>
                <a:solidFill>
                  <a:srgbClr val="DCDEE0"/>
                </a:solidFill>
              </a:defRPr>
            </a:lvl2pPr>
            <a:lvl3pPr>
              <a:defRPr>
                <a:solidFill>
                  <a:srgbClr val="DCDEE0"/>
                </a:solidFill>
              </a:defRPr>
            </a:lvl3pPr>
            <a:lvl4pPr>
              <a:defRPr>
                <a:solidFill>
                  <a:srgbClr val="DCDEE0"/>
                </a:solidFill>
              </a:defRPr>
            </a:lvl4pPr>
            <a:lvl5pPr>
              <a:defRPr>
                <a:solidFill>
                  <a:srgbClr val="DCDEE0"/>
                </a:solidFill>
              </a:defRPr>
            </a:lvl5pPr>
          </a:lstStyle>
          <a:p>
            <a:r>
              <a:t>Body Level One</a:t>
            </a:r>
          </a:p>
          <a:p>
            <a:pPr lvl="1"/>
            <a:r>
              <a:t>Body Level Two</a:t>
            </a:r>
          </a:p>
          <a:p>
            <a:pPr lvl="2"/>
            <a:r>
              <a:t>Body Level Three</a:t>
            </a:r>
          </a:p>
          <a:p>
            <a:pPr lvl="3"/>
            <a:r>
              <a:t>Body Level Four</a:t>
            </a:r>
          </a:p>
          <a:p>
            <a:pPr lvl="4"/>
            <a:r>
              <a:t>Body Level Five</a:t>
            </a:r>
          </a:p>
        </p:txBody>
      </p:sp>
      <p:sp>
        <p:nvSpPr>
          <p:cNvPr id="757" name="Shape 757"/>
          <p:cNvSpPr>
            <a:spLocks noGrp="1"/>
          </p:cNvSpPr>
          <p:nvPr>
            <p:ph type="body" sz="quarter" idx="15"/>
          </p:nvPr>
        </p:nvSpPr>
        <p:spPr>
          <a:xfrm>
            <a:off x="15068293" y="5396431"/>
            <a:ext cx="5484088" cy="916613"/>
          </a:xfrm>
          <a:prstGeom prst="rect">
            <a:avLst/>
          </a:prstGeom>
        </p:spPr>
        <p:txBody>
          <a:bodyPr anchor="ctr"/>
          <a:lstStyle>
            <a:lvl1pPr>
              <a:lnSpc>
                <a:spcPct val="100000"/>
              </a:lnSpc>
              <a:defRPr sz="3100" b="1">
                <a:solidFill>
                  <a:srgbClr val="FFFFFF"/>
                </a:solidFill>
              </a:defRPr>
            </a:lvl1pPr>
          </a:lstStyle>
          <a:p>
            <a:r>
              <a:t>Service 2</a:t>
            </a:r>
          </a:p>
        </p:txBody>
      </p:sp>
      <p:sp>
        <p:nvSpPr>
          <p:cNvPr id="758" name="Shape 758"/>
          <p:cNvSpPr>
            <a:spLocks noGrp="1"/>
          </p:cNvSpPr>
          <p:nvPr>
            <p:ph type="body" sz="quarter" idx="16"/>
          </p:nvPr>
        </p:nvSpPr>
        <p:spPr>
          <a:xfrm>
            <a:off x="15068293" y="6313039"/>
            <a:ext cx="5484088" cy="1457256"/>
          </a:xfrm>
          <a:prstGeom prst="rect">
            <a:avLst/>
          </a:prstGeom>
        </p:spPr>
        <p:txBody>
          <a:bodyPr anchor="ctr"/>
          <a:lstStyle>
            <a:lvl1pPr>
              <a:defRPr>
                <a:solidFill>
                  <a:srgbClr val="DCDEE0"/>
                </a:solidFill>
              </a:defRPr>
            </a:lvl1pPr>
            <a:lvl2pPr>
              <a:defRPr>
                <a:solidFill>
                  <a:srgbClr val="DCDEE0"/>
                </a:solidFill>
              </a:defRPr>
            </a:lvl2pPr>
            <a:lvl3pPr>
              <a:defRPr>
                <a:solidFill>
                  <a:srgbClr val="DCDEE0"/>
                </a:solidFill>
              </a:defRPr>
            </a:lvl3pPr>
            <a:lvl4pPr>
              <a:defRPr>
                <a:solidFill>
                  <a:srgbClr val="DCDEE0"/>
                </a:solidFill>
              </a:defRPr>
            </a:lvl4pPr>
            <a:lvl5pPr>
              <a:defRPr>
                <a:solidFill>
                  <a:srgbClr val="DCDEE0"/>
                </a:solidFill>
              </a:defRPr>
            </a:lvl5pPr>
          </a:lstStyle>
          <a:p>
            <a:r>
              <a:t>Body Level One</a:t>
            </a:r>
          </a:p>
          <a:p>
            <a:pPr lvl="1"/>
            <a:r>
              <a:t>Body Level Two</a:t>
            </a:r>
          </a:p>
          <a:p>
            <a:pPr lvl="2"/>
            <a:r>
              <a:t>Body Level Three</a:t>
            </a:r>
          </a:p>
          <a:p>
            <a:pPr lvl="3"/>
            <a:r>
              <a:t>Body Level Four</a:t>
            </a:r>
          </a:p>
          <a:p>
            <a:pPr lvl="4"/>
            <a:r>
              <a:t>Body Level Five</a:t>
            </a:r>
          </a:p>
        </p:txBody>
      </p:sp>
      <p:sp>
        <p:nvSpPr>
          <p:cNvPr id="759" name="Shape 759"/>
          <p:cNvSpPr>
            <a:spLocks noGrp="1"/>
          </p:cNvSpPr>
          <p:nvPr>
            <p:ph type="body" sz="quarter" idx="17"/>
          </p:nvPr>
        </p:nvSpPr>
        <p:spPr>
          <a:xfrm>
            <a:off x="13900638" y="9104301"/>
            <a:ext cx="5484088" cy="916610"/>
          </a:xfrm>
          <a:prstGeom prst="rect">
            <a:avLst/>
          </a:prstGeom>
        </p:spPr>
        <p:txBody>
          <a:bodyPr anchor="ctr"/>
          <a:lstStyle>
            <a:lvl1pPr>
              <a:lnSpc>
                <a:spcPct val="100000"/>
              </a:lnSpc>
              <a:defRPr sz="3100" b="1">
                <a:solidFill>
                  <a:srgbClr val="FFFFFF"/>
                </a:solidFill>
              </a:defRPr>
            </a:lvl1pPr>
          </a:lstStyle>
          <a:p>
            <a:r>
              <a:t>Service 3</a:t>
            </a:r>
          </a:p>
        </p:txBody>
      </p:sp>
      <p:sp>
        <p:nvSpPr>
          <p:cNvPr id="760" name="Shape 760"/>
          <p:cNvSpPr>
            <a:spLocks noGrp="1"/>
          </p:cNvSpPr>
          <p:nvPr>
            <p:ph type="body" sz="quarter" idx="18"/>
          </p:nvPr>
        </p:nvSpPr>
        <p:spPr>
          <a:xfrm>
            <a:off x="13900638" y="10020911"/>
            <a:ext cx="5484088" cy="1457256"/>
          </a:xfrm>
          <a:prstGeom prst="rect">
            <a:avLst/>
          </a:prstGeom>
        </p:spPr>
        <p:txBody>
          <a:bodyPr anchor="ctr"/>
          <a:lstStyle>
            <a:lvl1pPr>
              <a:defRPr>
                <a:solidFill>
                  <a:srgbClr val="DCDEE0"/>
                </a:solidFill>
              </a:defRPr>
            </a:lvl1pPr>
            <a:lvl2pPr>
              <a:defRPr>
                <a:solidFill>
                  <a:srgbClr val="DCDEE0"/>
                </a:solidFill>
              </a:defRPr>
            </a:lvl2pPr>
            <a:lvl3pPr>
              <a:defRPr>
                <a:solidFill>
                  <a:srgbClr val="DCDEE0"/>
                </a:solidFill>
              </a:defRPr>
            </a:lvl3pPr>
            <a:lvl4pPr>
              <a:defRPr>
                <a:solidFill>
                  <a:srgbClr val="DCDEE0"/>
                </a:solidFill>
              </a:defRPr>
            </a:lvl4pPr>
            <a:lvl5pPr>
              <a:defRPr>
                <a:solidFill>
                  <a:srgbClr val="DCDEE0"/>
                </a:solidFill>
              </a:defRPr>
            </a:lvl5pPr>
          </a:lstStyle>
          <a:p>
            <a:r>
              <a:t>Body Level One</a:t>
            </a:r>
          </a:p>
          <a:p>
            <a:pPr lvl="1"/>
            <a:r>
              <a:t>Body Level Two</a:t>
            </a:r>
          </a:p>
          <a:p>
            <a:pPr lvl="2"/>
            <a:r>
              <a:t>Body Level Three</a:t>
            </a:r>
          </a:p>
          <a:p>
            <a:pPr lvl="3"/>
            <a:r>
              <a:t>Body Level Four</a:t>
            </a:r>
          </a:p>
          <a:p>
            <a:pPr lvl="4"/>
            <a:r>
              <a:t>Body Level Five</a:t>
            </a:r>
          </a:p>
        </p:txBody>
      </p:sp>
      <p:sp>
        <p:nvSpPr>
          <p:cNvPr id="15" name="Shape 2430"/>
          <p:cNvSpPr/>
          <p:nvPr userDrawn="1"/>
        </p:nvSpPr>
        <p:spPr>
          <a:xfrm>
            <a:off x="14502063" y="1805142"/>
            <a:ext cx="1132459" cy="1132332"/>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6" name="Shape 2803"/>
          <p:cNvSpPr/>
          <p:nvPr userDrawn="1"/>
        </p:nvSpPr>
        <p:spPr>
          <a:xfrm>
            <a:off x="12402411" y="9416959"/>
            <a:ext cx="1132459" cy="823467"/>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chemeClr val="bg1"/>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
        <p:nvSpPr>
          <p:cNvPr id="17" name="Shape 2539"/>
          <p:cNvSpPr/>
          <p:nvPr userDrawn="1"/>
        </p:nvSpPr>
        <p:spPr>
          <a:xfrm>
            <a:off x="13625100" y="5648295"/>
            <a:ext cx="1132459" cy="1132332"/>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bg1"/>
          </a:solidFill>
          <a:ln w="12700">
            <a:miter lim="400000"/>
          </a:ln>
        </p:spPr>
        <p:txBody>
          <a:bodyPr lIns="36576" tIns="36576" rIns="36576" bIns="36576" anchor="ctr"/>
          <a:lstStyle/>
          <a:p>
            <a:pPr algn="ctr" defTabSz="438901">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latin typeface="Arial"/>
              <a:ea typeface="Arial"/>
              <a:cs typeface="Arial"/>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Mock Up Laptop Air">
    <p:spTree>
      <p:nvGrpSpPr>
        <p:cNvPr id="1" name=""/>
        <p:cNvGrpSpPr/>
        <p:nvPr/>
      </p:nvGrpSpPr>
      <p:grpSpPr>
        <a:xfrm>
          <a:off x="0" y="0"/>
          <a:ext cx="0" cy="0"/>
          <a:chOff x="0" y="0"/>
          <a:chExt cx="0" cy="0"/>
        </a:xfrm>
      </p:grpSpPr>
      <p:sp>
        <p:nvSpPr>
          <p:cNvPr id="931" name="Shape 931"/>
          <p:cNvSpPr/>
          <p:nvPr/>
        </p:nvSpPr>
        <p:spPr>
          <a:xfrm>
            <a:off x="13026363" y="0"/>
            <a:ext cx="4340470" cy="13166725"/>
          </a:xfrm>
          <a:custGeom>
            <a:avLst/>
            <a:gdLst/>
            <a:ahLst/>
            <a:cxnLst>
              <a:cxn ang="0">
                <a:pos x="wd2" y="hd2"/>
              </a:cxn>
              <a:cxn ang="5400000">
                <a:pos x="wd2" y="hd2"/>
              </a:cxn>
              <a:cxn ang="10800000">
                <a:pos x="wd2" y="hd2"/>
              </a:cxn>
              <a:cxn ang="16200000">
                <a:pos x="wd2" y="hd2"/>
              </a:cxn>
            </a:cxnLst>
            <a:rect l="0" t="0" r="r" b="b"/>
            <a:pathLst>
              <a:path w="21600" h="21600" extrusionOk="0">
                <a:moveTo>
                  <a:pt x="20521" y="0"/>
                </a:moveTo>
                <a:lnTo>
                  <a:pt x="21600" y="0"/>
                </a:lnTo>
                <a:lnTo>
                  <a:pt x="1079" y="21600"/>
                </a:lnTo>
                <a:lnTo>
                  <a:pt x="0" y="21600"/>
                </a:lnTo>
                <a:lnTo>
                  <a:pt x="20521" y="0"/>
                </a:lnTo>
                <a:close/>
              </a:path>
            </a:pathLst>
          </a:custGeom>
          <a:solidFill>
            <a:srgbClr val="EBEDEF"/>
          </a:solidFill>
          <a:ln w="12700">
            <a:miter lim="400000"/>
          </a:ln>
        </p:spPr>
        <p:txBody>
          <a:bodyPr lIns="48767" tIns="48767" rIns="48767" bIns="48767" anchor="ctr"/>
          <a:lstStyle/>
          <a:p>
            <a:pPr>
              <a:defRPr sz="3200" b="1">
                <a:latin typeface="+mn-lt"/>
                <a:ea typeface="+mn-ea"/>
                <a:cs typeface="+mn-cs"/>
                <a:sym typeface="Helvetica"/>
              </a:defRPr>
            </a:pPr>
            <a:endParaRPr>
              <a:latin typeface="Arial"/>
              <a:ea typeface="Arial"/>
              <a:cs typeface="Arial"/>
            </a:endParaRPr>
          </a:p>
        </p:txBody>
      </p:sp>
      <p:sp>
        <p:nvSpPr>
          <p:cNvPr id="932" name="Shape 932"/>
          <p:cNvSpPr>
            <a:spLocks noGrp="1"/>
          </p:cNvSpPr>
          <p:nvPr>
            <p:ph type="title"/>
          </p:nvPr>
        </p:nvSpPr>
        <p:spPr>
          <a:xfrm>
            <a:off x="1688687" y="1688561"/>
            <a:ext cx="6990349" cy="5485326"/>
          </a:xfrm>
          <a:prstGeom prst="rect">
            <a:avLst/>
          </a:prstGeom>
        </p:spPr>
        <p:txBody>
          <a:bodyPr/>
          <a:lstStyle>
            <a:lvl1pPr>
              <a:lnSpc>
                <a:spcPct val="70000"/>
              </a:lnSpc>
              <a:defRPr sz="10800" spc="-323" baseline="8928"/>
            </a:lvl1pPr>
          </a:lstStyle>
          <a:p>
            <a:r>
              <a:t>Text názvu</a:t>
            </a:r>
          </a:p>
        </p:txBody>
      </p:sp>
      <p:sp>
        <p:nvSpPr>
          <p:cNvPr id="933" name="Shape 933"/>
          <p:cNvSpPr>
            <a:spLocks noGrp="1"/>
          </p:cNvSpPr>
          <p:nvPr>
            <p:ph type="sldNum" sz="quarter" idx="2"/>
          </p:nvPr>
        </p:nvSpPr>
        <p:spPr>
          <a:xfrm>
            <a:off x="21010429" y="1688560"/>
            <a:ext cx="755420" cy="935597"/>
          </a:xfrm>
          <a:prstGeom prst="rect">
            <a:avLst/>
          </a:prstGeom>
        </p:spPr>
        <p:txBody>
          <a:bodyPr/>
          <a:lstStyle/>
          <a:p>
            <a:fld id="{86CB4B4D-7CA3-9044-876B-883B54F8677D}" type="slidenum">
              <a:t>‹#›</a:t>
            </a:fld>
            <a:endParaRPr/>
          </a:p>
        </p:txBody>
      </p:sp>
      <p:sp>
        <p:nvSpPr>
          <p:cNvPr id="934" name="Shape 934"/>
          <p:cNvSpPr>
            <a:spLocks noGrp="1"/>
          </p:cNvSpPr>
          <p:nvPr>
            <p:ph type="body" sz="quarter" idx="1"/>
          </p:nvPr>
        </p:nvSpPr>
        <p:spPr>
          <a:xfrm>
            <a:off x="1688686" y="7765925"/>
            <a:ext cx="6091926" cy="3705245"/>
          </a:xfrm>
          <a:prstGeom prst="rect">
            <a:avLst/>
          </a:prstGeom>
        </p:spPr>
        <p:txBody>
          <a:bodyPr/>
          <a:lstStyle/>
          <a:p>
            <a:r>
              <a:t>Text úrovne 1</a:t>
            </a:r>
          </a:p>
          <a:p>
            <a:pPr lvl="1"/>
            <a:r>
              <a:t>Text úrovne 2</a:t>
            </a:r>
          </a:p>
          <a:p>
            <a:pPr lvl="2"/>
            <a:r>
              <a:t>Text úrovne 3</a:t>
            </a:r>
          </a:p>
          <a:p>
            <a:pPr lvl="3"/>
            <a:r>
              <a:t>Text úrovne 4</a:t>
            </a:r>
          </a:p>
          <a:p>
            <a:pPr lvl="4"/>
            <a:r>
              <a:t>Text úrovne 5</a:t>
            </a:r>
          </a:p>
        </p:txBody>
      </p:sp>
      <p:pic>
        <p:nvPicPr>
          <p:cNvPr id="935" name="Laptop-air.pdf"/>
          <p:cNvPicPr>
            <a:picLocks noChangeAspect="1"/>
          </p:cNvPicPr>
          <p:nvPr/>
        </p:nvPicPr>
        <p:blipFill>
          <a:blip r:embed="rId2">
            <a:extLst/>
          </a:blip>
          <a:srcRect/>
          <a:stretch>
            <a:fillRect/>
          </a:stretch>
        </p:blipFill>
        <p:spPr>
          <a:xfrm>
            <a:off x="8679035" y="4257202"/>
            <a:ext cx="13035126" cy="7214047"/>
          </a:xfrm>
          <a:prstGeom prst="rect">
            <a:avLst/>
          </a:prstGeom>
          <a:ln w="12700">
            <a:miter lim="400000"/>
          </a:ln>
        </p:spPr>
      </p:pic>
      <p:sp>
        <p:nvSpPr>
          <p:cNvPr id="936" name="Shape 936"/>
          <p:cNvSpPr>
            <a:spLocks noGrp="1"/>
          </p:cNvSpPr>
          <p:nvPr>
            <p:ph type="body" sz="quarter" idx="13"/>
          </p:nvPr>
        </p:nvSpPr>
        <p:spPr>
          <a:xfrm>
            <a:off x="10326905" y="4779797"/>
            <a:ext cx="9668614" cy="5924455"/>
          </a:xfrm>
          <a:prstGeom prst="rect">
            <a:avLst/>
          </a:prstGeom>
          <a:solidFill>
            <a:srgbClr val="DCDEE0"/>
          </a:solidFill>
        </p:spPr>
        <p:txBody>
          <a:bodyPr anchor="ctr"/>
          <a:lstStyle/>
          <a:p>
            <a:pPr>
              <a:lnSpc>
                <a:spcPct val="100000"/>
              </a:lnSpc>
              <a:defRPr sz="3200" b="1">
                <a:solidFill>
                  <a:srgbClr val="000000"/>
                </a:solidFill>
              </a:defRPr>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8687" y="1688559"/>
            <a:ext cx="20031906" cy="857543"/>
          </a:xfrm>
          <a:prstGeom prst="rect">
            <a:avLst/>
          </a:prstGeom>
          <a:ln w="12700">
            <a:miter lim="400000"/>
          </a:ln>
          <a:extLst>
            <a:ext uri="{C572A759-6A51-4108-AA02-DFA0A04FC94B}">
              <ma14:wrappingTextBoxFlag xmlns="" xmlns:ma14="http://schemas.microsoft.com/office/mac/drawingml/2011/main" val="1"/>
            </a:ext>
          </a:extLst>
        </p:spPr>
        <p:txBody>
          <a:bodyPr lIns="48767" tIns="48767" rIns="48767" bIns="48767"/>
          <a:lstStyle/>
          <a:p>
            <a:r>
              <a:t>Text názvu</a:t>
            </a:r>
          </a:p>
        </p:txBody>
      </p:sp>
      <p:sp>
        <p:nvSpPr>
          <p:cNvPr id="3" name="Shape 3"/>
          <p:cNvSpPr>
            <a:spLocks noGrp="1"/>
          </p:cNvSpPr>
          <p:nvPr>
            <p:ph type="body" idx="1"/>
          </p:nvPr>
        </p:nvSpPr>
        <p:spPr>
          <a:xfrm>
            <a:off x="1689876" y="6583363"/>
            <a:ext cx="20029523" cy="4894804"/>
          </a:xfrm>
          <a:prstGeom prst="rect">
            <a:avLst/>
          </a:prstGeom>
          <a:ln w="12700">
            <a:miter lim="400000"/>
          </a:ln>
          <a:extLst>
            <a:ext uri="{C572A759-6A51-4108-AA02-DFA0A04FC94B}">
              <ma14:wrappingTextBoxFlag xmlns="" xmlns:ma14="http://schemas.microsoft.com/office/mac/drawingml/2011/main" val="1"/>
            </a:ext>
          </a:extLst>
        </p:spPr>
        <p:txBody>
          <a:bodyPr lIns="48767" tIns="48767" rIns="48767" bIns="48767"/>
          <a:lstStyle/>
          <a:p>
            <a:r>
              <a:t>Text úrovne 1</a:t>
            </a:r>
          </a:p>
          <a:p>
            <a:pPr lvl="1"/>
            <a:r>
              <a:t>Text úrovne 2</a:t>
            </a:r>
          </a:p>
          <a:p>
            <a:pPr lvl="2"/>
            <a:r>
              <a:t>Text úrovne 3</a:t>
            </a:r>
          </a:p>
          <a:p>
            <a:pPr lvl="3"/>
            <a:r>
              <a:t>Text úrovne 4</a:t>
            </a:r>
          </a:p>
          <a:p>
            <a:pPr lvl="4"/>
            <a:r>
              <a:t>Text úrovne 5</a:t>
            </a:r>
          </a:p>
        </p:txBody>
      </p:sp>
      <p:sp>
        <p:nvSpPr>
          <p:cNvPr id="4" name="Shape 4"/>
          <p:cNvSpPr>
            <a:spLocks noGrp="1"/>
          </p:cNvSpPr>
          <p:nvPr>
            <p:ph type="sldNum" sz="quarter" idx="2"/>
          </p:nvPr>
        </p:nvSpPr>
        <p:spPr>
          <a:xfrm>
            <a:off x="21047537" y="1688560"/>
            <a:ext cx="694065" cy="926918"/>
          </a:xfrm>
          <a:prstGeom prst="rect">
            <a:avLst/>
          </a:prstGeom>
          <a:ln w="12700">
            <a:miter lim="400000"/>
          </a:ln>
        </p:spPr>
        <p:txBody>
          <a:bodyPr wrap="none" lIns="48767" tIns="48767" rIns="48767" bIns="48767">
            <a:spAutoFit/>
          </a:bodyPr>
          <a:lstStyle>
            <a:lvl1pPr algn="ctr">
              <a:lnSpc>
                <a:spcPct val="150000"/>
              </a:lnSpc>
              <a:defRPr sz="3800">
                <a:solidFill>
                  <a:srgbClr val="53585F"/>
                </a:solidFill>
                <a:latin typeface="Arial"/>
                <a:ea typeface="Arial"/>
                <a:cs typeface="Arial"/>
              </a:defRPr>
            </a:lvl1pPr>
          </a:lstStyle>
          <a:p>
            <a:fld id="{86CB4B4D-7CA3-9044-876B-883B54F8677D}" type="slidenum">
              <a:rPr lang="uk-UA"/>
              <a:pPr/>
              <a:t>‹#›</a:t>
            </a:fld>
            <a:endParaRPr lang="uk-UA"/>
          </a:p>
        </p:txBody>
      </p:sp>
    </p:spTree>
  </p:cSld>
  <p:clrMap bg1="lt1" tx1="dk1" bg2="lt2" tx2="dk2" accent1="accent1" accent2="accent2" accent3="accent3" accent4="accent4" accent5="accent5" accent6="accent6" hlink="hlink" folHlink="folHlink"/>
  <p:sldLayoutIdLst>
    <p:sldLayoutId id="2147483652" r:id="rId1"/>
    <p:sldLayoutId id="2147483655" r:id="rId2"/>
    <p:sldLayoutId id="2147483665" r:id="rId3"/>
    <p:sldLayoutId id="2147483666" r:id="rId4"/>
    <p:sldLayoutId id="2147483670" r:id="rId5"/>
    <p:sldLayoutId id="2147483676" r:id="rId6"/>
    <p:sldLayoutId id="2147483677" r:id="rId7"/>
    <p:sldLayoutId id="2147483700" r:id="rId8"/>
    <p:sldLayoutId id="2147483711" r:id="rId9"/>
    <p:sldLayoutId id="2147483716" r:id="rId10"/>
    <p:sldLayoutId id="2147483720" r:id="rId11"/>
    <p:sldLayoutId id="2147483722" r:id="rId12"/>
    <p:sldLayoutId id="2147483723" r:id="rId13"/>
    <p:sldLayoutId id="2147483724" r:id="rId14"/>
    <p:sldLayoutId id="2147483725" r:id="rId15"/>
    <p:sldLayoutId id="2147483726" r:id="rId16"/>
    <p:sldLayoutId id="2147483730" r:id="rId17"/>
    <p:sldLayoutId id="2147483731" r:id="rId18"/>
    <p:sldLayoutId id="2147483743" r:id="rId19"/>
    <p:sldLayoutId id="2147483745" r:id="rId20"/>
    <p:sldLayoutId id="2147483746" r:id="rId21"/>
    <p:sldLayoutId id="2147483748" r:id="rId22"/>
    <p:sldLayoutId id="2147483749" r:id="rId23"/>
    <p:sldLayoutId id="2147483750" r:id="rId24"/>
    <p:sldLayoutId id="2147483752" r:id="rId25"/>
    <p:sldLayoutId id="2147483754" r:id="rId26"/>
  </p:sldLayoutIdLst>
  <p:transition spd="med"/>
  <p:txStyles>
    <p:titleStyle>
      <a:lvl1pPr marL="0" marR="0" indent="0"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Arial"/>
          <a:ea typeface="Arial"/>
          <a:cs typeface="Arial"/>
          <a:sym typeface="Helvetica"/>
        </a:defRPr>
      </a:lvl1pPr>
      <a:lvl2pPr marL="0" marR="0" indent="219450"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2pPr>
      <a:lvl3pPr marL="0" marR="0" indent="438901"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3pPr>
      <a:lvl4pPr marL="0" marR="0" indent="658352"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4pPr>
      <a:lvl5pPr marL="0" marR="0" indent="877802"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5pPr>
      <a:lvl6pPr marL="0" marR="0" indent="1097252"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6pPr>
      <a:lvl7pPr marL="0" marR="0" indent="1316703"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7pPr>
      <a:lvl8pPr marL="0" marR="0" indent="1536154"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8pPr>
      <a:lvl9pPr marL="0" marR="0" indent="1755604"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9pPr>
    </p:titleStyle>
    <p:bodyStyle>
      <a:lvl1pPr marL="0" marR="0" indent="0" algn="l" defTabSz="792462" rtl="0" latinLnBrk="0">
        <a:lnSpc>
          <a:spcPct val="150000"/>
        </a:lnSpc>
        <a:spcBef>
          <a:spcPts val="0"/>
        </a:spcBef>
        <a:spcAft>
          <a:spcPts val="0"/>
        </a:spcAft>
        <a:buClrTx/>
        <a:buSzTx/>
        <a:buFontTx/>
        <a:buNone/>
        <a:tabLst/>
        <a:defRPr sz="2000" b="0" i="0" u="none" strike="noStrike" cap="none" spc="0" baseline="0">
          <a:ln>
            <a:noFill/>
          </a:ln>
          <a:solidFill>
            <a:srgbClr val="53585F"/>
          </a:solidFill>
          <a:uFillTx/>
          <a:latin typeface="Arial"/>
          <a:ea typeface="Arial"/>
          <a:cs typeface="Arial"/>
          <a:sym typeface="Helvetica"/>
        </a:defRPr>
      </a:lvl1pPr>
      <a:lvl2pPr marL="0" marR="0" indent="219450" algn="l" defTabSz="792462" rtl="0" latinLnBrk="0">
        <a:lnSpc>
          <a:spcPct val="150000"/>
        </a:lnSpc>
        <a:spcBef>
          <a:spcPts val="0"/>
        </a:spcBef>
        <a:spcAft>
          <a:spcPts val="0"/>
        </a:spcAft>
        <a:buClrTx/>
        <a:buSzTx/>
        <a:buFontTx/>
        <a:buNone/>
        <a:tabLst/>
        <a:defRPr sz="2000" b="0" i="0" u="none" strike="noStrike" cap="none" spc="0" baseline="0">
          <a:ln>
            <a:noFill/>
          </a:ln>
          <a:solidFill>
            <a:srgbClr val="53585F"/>
          </a:solidFill>
          <a:uFillTx/>
          <a:latin typeface="Arial"/>
          <a:ea typeface="Arial"/>
          <a:cs typeface="Arial"/>
          <a:sym typeface="Helvetica"/>
        </a:defRPr>
      </a:lvl2pPr>
      <a:lvl3pPr marL="0" marR="0" indent="438901" algn="l" defTabSz="792462" rtl="0" latinLnBrk="0">
        <a:lnSpc>
          <a:spcPct val="150000"/>
        </a:lnSpc>
        <a:spcBef>
          <a:spcPts val="0"/>
        </a:spcBef>
        <a:spcAft>
          <a:spcPts val="0"/>
        </a:spcAft>
        <a:buClrTx/>
        <a:buSzTx/>
        <a:buFontTx/>
        <a:buNone/>
        <a:tabLst/>
        <a:defRPr sz="2000" b="0" i="0" u="none" strike="noStrike" cap="none" spc="0" baseline="0">
          <a:ln>
            <a:noFill/>
          </a:ln>
          <a:solidFill>
            <a:srgbClr val="53585F"/>
          </a:solidFill>
          <a:uFillTx/>
          <a:latin typeface="Arial"/>
          <a:ea typeface="Arial"/>
          <a:cs typeface="Arial"/>
          <a:sym typeface="Helvetica"/>
        </a:defRPr>
      </a:lvl3pPr>
      <a:lvl4pPr marL="0" marR="0" indent="658352" algn="l" defTabSz="792462" rtl="0" latinLnBrk="0">
        <a:lnSpc>
          <a:spcPct val="150000"/>
        </a:lnSpc>
        <a:spcBef>
          <a:spcPts val="0"/>
        </a:spcBef>
        <a:spcAft>
          <a:spcPts val="0"/>
        </a:spcAft>
        <a:buClrTx/>
        <a:buSzTx/>
        <a:buFontTx/>
        <a:buNone/>
        <a:tabLst/>
        <a:defRPr sz="2000" b="0" i="0" u="none" strike="noStrike" cap="none" spc="0" baseline="0">
          <a:ln>
            <a:noFill/>
          </a:ln>
          <a:solidFill>
            <a:srgbClr val="53585F"/>
          </a:solidFill>
          <a:uFillTx/>
          <a:latin typeface="Arial"/>
          <a:ea typeface="Arial"/>
          <a:cs typeface="Arial"/>
          <a:sym typeface="Helvetica"/>
        </a:defRPr>
      </a:lvl4pPr>
      <a:lvl5pPr marL="0" marR="0" indent="877802" algn="l" defTabSz="792462" rtl="0" latinLnBrk="0">
        <a:lnSpc>
          <a:spcPct val="150000"/>
        </a:lnSpc>
        <a:spcBef>
          <a:spcPts val="0"/>
        </a:spcBef>
        <a:spcAft>
          <a:spcPts val="0"/>
        </a:spcAft>
        <a:buClrTx/>
        <a:buSzTx/>
        <a:buFontTx/>
        <a:buNone/>
        <a:tabLst/>
        <a:defRPr sz="2000" b="0" i="0" u="none" strike="noStrike" cap="none" spc="0" baseline="0">
          <a:ln>
            <a:noFill/>
          </a:ln>
          <a:solidFill>
            <a:srgbClr val="53585F"/>
          </a:solidFill>
          <a:uFillTx/>
          <a:latin typeface="Arial"/>
          <a:ea typeface="Arial"/>
          <a:cs typeface="Arial"/>
          <a:sym typeface="Helvetica"/>
        </a:defRPr>
      </a:lvl5pPr>
      <a:lvl6pPr marL="0" marR="0" indent="1097252" algn="l" defTabSz="792462" rtl="0" latinLnBrk="0">
        <a:lnSpc>
          <a:spcPct val="150000"/>
        </a:lnSpc>
        <a:spcBef>
          <a:spcPts val="0"/>
        </a:spcBef>
        <a:spcAft>
          <a:spcPts val="0"/>
        </a:spcAft>
        <a:buClrTx/>
        <a:buSzTx/>
        <a:buFontTx/>
        <a:buNone/>
        <a:tabLst/>
        <a:defRPr sz="2000" b="0" i="0" u="none" strike="noStrike" cap="none" spc="0" baseline="0">
          <a:ln>
            <a:noFill/>
          </a:ln>
          <a:solidFill>
            <a:srgbClr val="53585F"/>
          </a:solidFill>
          <a:uFillTx/>
          <a:latin typeface="+mn-lt"/>
          <a:ea typeface="+mn-ea"/>
          <a:cs typeface="+mn-cs"/>
          <a:sym typeface="Helvetica"/>
        </a:defRPr>
      </a:lvl6pPr>
      <a:lvl7pPr marL="0" marR="0" indent="1316703" algn="l" defTabSz="792462" rtl="0" latinLnBrk="0">
        <a:lnSpc>
          <a:spcPct val="150000"/>
        </a:lnSpc>
        <a:spcBef>
          <a:spcPts val="0"/>
        </a:spcBef>
        <a:spcAft>
          <a:spcPts val="0"/>
        </a:spcAft>
        <a:buClrTx/>
        <a:buSzTx/>
        <a:buFontTx/>
        <a:buNone/>
        <a:tabLst/>
        <a:defRPr sz="2000" b="0" i="0" u="none" strike="noStrike" cap="none" spc="0" baseline="0">
          <a:ln>
            <a:noFill/>
          </a:ln>
          <a:solidFill>
            <a:srgbClr val="53585F"/>
          </a:solidFill>
          <a:uFillTx/>
          <a:latin typeface="+mn-lt"/>
          <a:ea typeface="+mn-ea"/>
          <a:cs typeface="+mn-cs"/>
          <a:sym typeface="Helvetica"/>
        </a:defRPr>
      </a:lvl7pPr>
      <a:lvl8pPr marL="0" marR="0" indent="1536154" algn="l" defTabSz="792462" rtl="0" latinLnBrk="0">
        <a:lnSpc>
          <a:spcPct val="150000"/>
        </a:lnSpc>
        <a:spcBef>
          <a:spcPts val="0"/>
        </a:spcBef>
        <a:spcAft>
          <a:spcPts val="0"/>
        </a:spcAft>
        <a:buClrTx/>
        <a:buSzTx/>
        <a:buFontTx/>
        <a:buNone/>
        <a:tabLst/>
        <a:defRPr sz="2000" b="0" i="0" u="none" strike="noStrike" cap="none" spc="0" baseline="0">
          <a:ln>
            <a:noFill/>
          </a:ln>
          <a:solidFill>
            <a:srgbClr val="53585F"/>
          </a:solidFill>
          <a:uFillTx/>
          <a:latin typeface="+mn-lt"/>
          <a:ea typeface="+mn-ea"/>
          <a:cs typeface="+mn-cs"/>
          <a:sym typeface="Helvetica"/>
        </a:defRPr>
      </a:lvl8pPr>
      <a:lvl9pPr marL="0" marR="0" indent="1755604" algn="l" defTabSz="792462" rtl="0" latinLnBrk="0">
        <a:lnSpc>
          <a:spcPct val="150000"/>
        </a:lnSpc>
        <a:spcBef>
          <a:spcPts val="0"/>
        </a:spcBef>
        <a:spcAft>
          <a:spcPts val="0"/>
        </a:spcAft>
        <a:buClrTx/>
        <a:buSzTx/>
        <a:buFontTx/>
        <a:buNone/>
        <a:tabLst/>
        <a:defRPr sz="2000" b="0" i="0" u="none" strike="noStrike" cap="none" spc="0" baseline="0">
          <a:ln>
            <a:noFill/>
          </a:ln>
          <a:solidFill>
            <a:srgbClr val="53585F"/>
          </a:solidFill>
          <a:uFillTx/>
          <a:latin typeface="+mn-lt"/>
          <a:ea typeface="+mn-ea"/>
          <a:cs typeface="+mn-cs"/>
          <a:sym typeface="Helvetica"/>
        </a:defRPr>
      </a:lvl9pPr>
    </p:bodyStyle>
    <p:otherStyle>
      <a:lvl1pPr marL="0" marR="0" indent="0" algn="ctr" defTabSz="792462" rtl="0" latinLnBrk="0">
        <a:lnSpc>
          <a:spcPct val="15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Helvetica Light"/>
        </a:defRPr>
      </a:lvl1pPr>
      <a:lvl2pPr marL="0" marR="0" indent="219450" algn="ctr" defTabSz="792462" rtl="0" latinLnBrk="0">
        <a:lnSpc>
          <a:spcPct val="15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Helvetica Light"/>
        </a:defRPr>
      </a:lvl2pPr>
      <a:lvl3pPr marL="0" marR="0" indent="438901" algn="ctr" defTabSz="792462" rtl="0" latinLnBrk="0">
        <a:lnSpc>
          <a:spcPct val="15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Helvetica Light"/>
        </a:defRPr>
      </a:lvl3pPr>
      <a:lvl4pPr marL="0" marR="0" indent="658352" algn="ctr" defTabSz="792462" rtl="0" latinLnBrk="0">
        <a:lnSpc>
          <a:spcPct val="15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Helvetica Light"/>
        </a:defRPr>
      </a:lvl4pPr>
      <a:lvl5pPr marL="0" marR="0" indent="877802" algn="ctr" defTabSz="792462" rtl="0" latinLnBrk="0">
        <a:lnSpc>
          <a:spcPct val="15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Helvetica Light"/>
        </a:defRPr>
      </a:lvl5pPr>
      <a:lvl6pPr marL="0" marR="0" indent="1097252" algn="ctr" defTabSz="792462" rtl="0" latinLnBrk="0">
        <a:lnSpc>
          <a:spcPct val="15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Helvetica Light"/>
        </a:defRPr>
      </a:lvl6pPr>
      <a:lvl7pPr marL="0" marR="0" indent="1316703" algn="ctr" defTabSz="792462" rtl="0" latinLnBrk="0">
        <a:lnSpc>
          <a:spcPct val="15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Helvetica Light"/>
        </a:defRPr>
      </a:lvl7pPr>
      <a:lvl8pPr marL="0" marR="0" indent="1536154" algn="ctr" defTabSz="792462" rtl="0" latinLnBrk="0">
        <a:lnSpc>
          <a:spcPct val="15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Helvetica Light"/>
        </a:defRPr>
      </a:lvl8pPr>
      <a:lvl9pPr marL="0" marR="0" indent="1755604" algn="ctr" defTabSz="792462" rtl="0" latinLnBrk="0">
        <a:lnSpc>
          <a:spcPct val="150000"/>
        </a:lnSpc>
        <a:spcBef>
          <a:spcPts val="0"/>
        </a:spcBef>
        <a:spcAft>
          <a:spcPts val="0"/>
        </a:spcAft>
        <a:buClrTx/>
        <a:buSzTx/>
        <a:buFontTx/>
        <a:buNone/>
        <a:tabLst/>
        <a:defRPr sz="3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wwww.domain.tld" TargetMode="External"/><Relationship Id="rId2" Type="http://schemas.openxmlformats.org/officeDocument/2006/relationships/image" Target="../media/image4.jpg"/><Relationship Id="rId1" Type="http://schemas.openxmlformats.org/officeDocument/2006/relationships/slideLayout" Target="../slideLayouts/slideLayout1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 name="Shape 2027"/>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18407" y="3131"/>
                </a:moveTo>
                <a:lnTo>
                  <a:pt x="21600" y="10803"/>
                </a:lnTo>
                <a:lnTo>
                  <a:pt x="18407" y="18441"/>
                </a:lnTo>
                <a:lnTo>
                  <a:pt x="10789" y="21600"/>
                </a:lnTo>
                <a:lnTo>
                  <a:pt x="3158" y="18441"/>
                </a:lnTo>
                <a:lnTo>
                  <a:pt x="0" y="10786"/>
                </a:lnTo>
                <a:lnTo>
                  <a:pt x="3158" y="3131"/>
                </a:lnTo>
                <a:lnTo>
                  <a:pt x="10783" y="0"/>
                </a:lnTo>
                <a:lnTo>
                  <a:pt x="18407" y="3131"/>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000000"/>
                </a:solidFill>
              </a:defRPr>
            </a:pPr>
            <a:r>
              <a:rPr lang="en-US" dirty="0" smtClean="0"/>
              <a:t> </a:t>
            </a:r>
            <a:endParaRPr dirty="0"/>
          </a:p>
        </p:txBody>
      </p:sp>
      <p:sp>
        <p:nvSpPr>
          <p:cNvPr id="2029" name="Shape 2029"/>
          <p:cNvSpPr>
            <a:spLocks noGrp="1"/>
          </p:cNvSpPr>
          <p:nvPr>
            <p:ph type="title"/>
          </p:nvPr>
        </p:nvSpPr>
        <p:spPr>
          <a:xfrm>
            <a:off x="13629736" y="1688560"/>
            <a:ext cx="9040483" cy="9789611"/>
          </a:xfrm>
          <a:prstGeom prst="rect">
            <a:avLst/>
          </a:prstGeom>
        </p:spPr>
        <p:txBody>
          <a:bodyPr/>
          <a:lstStyle/>
          <a:p>
            <a:pPr>
              <a:lnSpc>
                <a:spcPct val="100000"/>
              </a:lnSpc>
            </a:pPr>
            <a:r>
              <a:rPr lang="fr-CA" sz="11200" baseline="0" dirty="0" smtClean="0"/>
              <a:t>Développons</a:t>
            </a:r>
            <a:br>
              <a:rPr lang="fr-CA" sz="11200" baseline="0" dirty="0" smtClean="0"/>
            </a:br>
            <a:r>
              <a:rPr lang="fr-CA" sz="8000" baseline="0" dirty="0" smtClean="0"/>
              <a:t>(plus)</a:t>
            </a:r>
            <a:r>
              <a:rPr lang="fr-CA" sz="11200" baseline="0" dirty="0" smtClean="0"/>
              <a:t/>
            </a:r>
            <a:br>
              <a:rPr lang="fr-CA" sz="11200" baseline="0" dirty="0" smtClean="0"/>
            </a:br>
            <a:r>
              <a:rPr lang="fr-CA" sz="11200" baseline="0" dirty="0" smtClean="0"/>
              <a:t>Rapidement</a:t>
            </a:r>
            <a:endParaRPr lang="fr-CA" sz="11200" baseline="0" dirty="0"/>
          </a:p>
        </p:txBody>
      </p:sp>
    </p:spTree>
    <p:extLst>
      <p:ext uri="{BB962C8B-B14F-4D97-AF65-F5344CB8AC3E}">
        <p14:creationId xmlns:p14="http://schemas.microsoft.com/office/powerpoint/2010/main" val="1305745986"/>
      </p:ext>
    </p:extLst>
  </p:cSld>
  <p:clrMapOvr>
    <a:masterClrMapping/>
  </p:clrMapOvr>
  <p:transition spd="slow" advClick="0">
    <p:split orient="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6" name="Shape 1486"/>
          <p:cNvSpPr>
            <a:spLocks noGrp="1"/>
          </p:cNvSpPr>
          <p:nvPr>
            <p:ph type="title"/>
          </p:nvPr>
        </p:nvSpPr>
        <p:spPr>
          <a:prstGeom prst="rect">
            <a:avLst/>
          </a:prstGeom>
        </p:spPr>
        <p:txBody>
          <a:bodyPr/>
          <a:lstStyle/>
          <a:p>
            <a:r>
              <a:rPr lang="fr-CA" sz="11200" baseline="0" dirty="0" smtClean="0"/>
              <a:t>Jubilant </a:t>
            </a:r>
            <a:r>
              <a:rPr lang="fr-CA" b="0" dirty="0" smtClean="0"/>
              <a:t>🐎</a:t>
            </a:r>
            <a:br>
              <a:rPr lang="fr-CA" b="0" dirty="0" smtClean="0"/>
            </a:br>
            <a:endParaRPr lang="fr-CA" b="0" dirty="0" smtClean="0"/>
          </a:p>
          <a:p>
            <a:r>
              <a:rPr lang="fr-CA" sz="9600" baseline="0" dirty="0"/>
              <a:t>5</a:t>
            </a:r>
            <a:r>
              <a:rPr lang="fr-CA" sz="9600" baseline="0" dirty="0" smtClean="0"/>
              <a:t> </a:t>
            </a:r>
            <a:r>
              <a:rPr lang="fr-CA" sz="9600" baseline="0" dirty="0" err="1" smtClean="0"/>
              <a:t>tech</a:t>
            </a:r>
            <a:r>
              <a:rPr lang="fr-CA" sz="9600" baseline="0" dirty="0" smtClean="0"/>
              <a:t>.</a:t>
            </a:r>
            <a:br>
              <a:rPr lang="fr-CA" sz="9600" baseline="0" dirty="0" smtClean="0"/>
            </a:br>
            <a:endParaRPr sz="9600" baseline="0" dirty="0" smtClean="0"/>
          </a:p>
          <a:p>
            <a:r>
              <a:rPr lang="fr-CA" sz="9600" baseline="0" dirty="0" smtClean="0"/>
              <a:t>3 jours</a:t>
            </a:r>
            <a:br>
              <a:rPr lang="fr-CA" sz="9600" baseline="0" dirty="0" smtClean="0"/>
            </a:br>
            <a:endParaRPr sz="9600" baseline="0" dirty="0" smtClean="0"/>
          </a:p>
          <a:p>
            <a:r>
              <a:rPr lang="fr-CA" sz="9600" baseline="0" dirty="0" smtClean="0"/>
              <a:t>1 </a:t>
            </a:r>
            <a:r>
              <a:rPr lang="fr-CA" sz="9600" baseline="0" dirty="0" err="1" smtClean="0"/>
              <a:t>app</a:t>
            </a:r>
            <a:r>
              <a:rPr lang="fr-CA" sz="9600" baseline="0" dirty="0" smtClean="0"/>
              <a:t>.</a:t>
            </a:r>
            <a:endParaRPr sz="9600" baseline="0" dirty="0"/>
          </a:p>
        </p:txBody>
      </p:sp>
      <p:sp>
        <p:nvSpPr>
          <p:cNvPr id="1487" name="Shape 1487"/>
          <p:cNvSpPr>
            <a:spLocks noGrp="1"/>
          </p:cNvSpPr>
          <p:nvPr>
            <p:ph type="sldNum" sz="quarter" idx="2"/>
          </p:nvPr>
        </p:nvSpPr>
        <p:spPr>
          <a:xfrm>
            <a:off x="21202682" y="1688559"/>
            <a:ext cx="383771"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10</a:t>
            </a:fld>
            <a:endParaRPr sz="4000"/>
          </a:p>
        </p:txBody>
      </p:sp>
      <p:sp>
        <p:nvSpPr>
          <p:cNvPr id="1488" name="Shape 1488"/>
          <p:cNvSpPr>
            <a:spLocks noGrp="1"/>
          </p:cNvSpPr>
          <p:nvPr>
            <p:ph type="body" sz="quarter" idx="1"/>
          </p:nvPr>
        </p:nvSpPr>
        <p:spPr>
          <a:xfrm>
            <a:off x="12579198" y="5313574"/>
            <a:ext cx="9140201" cy="6164592"/>
          </a:xfrm>
          <a:prstGeom prst="rect">
            <a:avLst/>
          </a:prstGeom>
        </p:spPr>
        <p:txBody>
          <a:bodyPr/>
          <a:lstStyle/>
          <a:p>
            <a:endParaRPr lang="sk-SK"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9197" y="5313573"/>
            <a:ext cx="9140201" cy="51185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Click="0">
        <p14:pan dir="u"/>
      </p:transition>
    </mc:Choice>
    <mc:Fallback xmlns="">
      <p:transition spd="slow" advClick="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4410" y="4753273"/>
            <a:ext cx="3660185" cy="3660185"/>
          </a:xfrm>
          <a:prstGeom prst="rect">
            <a:avLst/>
          </a:prstGeom>
        </p:spPr>
      </p:pic>
      <p:sp>
        <p:nvSpPr>
          <p:cNvPr id="2347" name="Shape 2347"/>
          <p:cNvSpPr>
            <a:spLocks noGrp="1"/>
          </p:cNvSpPr>
          <p:nvPr>
            <p:ph type="body" idx="13"/>
          </p:nvPr>
        </p:nvSpPr>
        <p:spPr>
          <a:prstGeom prst="rect">
            <a:avLst/>
          </a:prstGeom>
        </p:spPr>
        <p:txBody>
          <a:bodyPr/>
          <a:lstStyle/>
          <a:p>
            <a:pPr>
              <a:lnSpc>
                <a:spcPct val="100000"/>
              </a:lnSpc>
              <a:defRPr sz="3200" b="1">
                <a:solidFill>
                  <a:srgbClr val="FFFFFF"/>
                </a:solidFill>
              </a:defRPr>
            </a:pPr>
            <a:r>
              <a:rPr lang="fr-CA" dirty="0" smtClean="0"/>
              <a:t> </a:t>
            </a:r>
            <a:endParaRPr dirty="0"/>
          </a:p>
        </p:txBody>
      </p:sp>
      <p:sp>
        <p:nvSpPr>
          <p:cNvPr id="2351" name="Shape 2351"/>
          <p:cNvSpPr>
            <a:spLocks noGrp="1"/>
          </p:cNvSpPr>
          <p:nvPr>
            <p:ph type="title"/>
          </p:nvPr>
        </p:nvSpPr>
        <p:spPr>
          <a:prstGeom prst="rect">
            <a:avLst/>
          </a:prstGeom>
        </p:spPr>
        <p:txBody>
          <a:bodyPr/>
          <a:lstStyle/>
          <a:p>
            <a:r>
              <a:rPr lang="fr-CA" sz="9600" dirty="0" smtClean="0"/>
              <a:t>github.com/the224/jubilant</a:t>
            </a:r>
            <a:endParaRPr sz="9600" dirty="0"/>
          </a:p>
        </p:txBody>
      </p:sp>
      <p:sp>
        <p:nvSpPr>
          <p:cNvPr id="5" name="TextBox 4"/>
          <p:cNvSpPr txBox="1"/>
          <p:nvPr/>
        </p:nvSpPr>
        <p:spPr>
          <a:xfrm>
            <a:off x="-1" y="10662249"/>
            <a:ext cx="23409275" cy="808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fr-CA" sz="4400" b="0" i="0" u="none" strike="noStrike" cap="none" spc="0" normalizeH="0" baseline="0" dirty="0" smtClean="0">
                <a:ln>
                  <a:noFill/>
                </a:ln>
                <a:solidFill>
                  <a:schemeClr val="bg1"/>
                </a:solidFill>
                <a:effectLst/>
                <a:uFillTx/>
                <a:latin typeface="Helvetica Light"/>
                <a:ea typeface="Helvetica Light"/>
                <a:cs typeface="Helvetica Light"/>
                <a:sym typeface="Helvetica Light"/>
              </a:rPr>
              <a:t>Plus d’info dans le </a:t>
            </a:r>
            <a:r>
              <a:rPr kumimoji="0" lang="fr-CA" sz="4400" b="0" i="0" u="none" strike="noStrike" cap="none" spc="0" normalizeH="0" baseline="0" dirty="0" err="1" smtClean="0">
                <a:ln>
                  <a:noFill/>
                </a:ln>
                <a:solidFill>
                  <a:schemeClr val="bg1"/>
                </a:solidFill>
                <a:effectLst/>
                <a:uFillTx/>
                <a:latin typeface="Helvetica Light"/>
                <a:ea typeface="Helvetica Light"/>
                <a:cs typeface="Helvetica Light"/>
                <a:sym typeface="Helvetica Light"/>
              </a:rPr>
              <a:t>Readme</a:t>
            </a:r>
            <a:endParaRPr kumimoji="0" lang="fr-CA" sz="4400" b="0" i="0" u="none" strike="noStrike" cap="none" spc="0" normalizeH="0" baseline="0" dirty="0">
              <a:ln>
                <a:noFill/>
              </a:ln>
              <a:solidFill>
                <a:schemeClr val="bg1"/>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623966051"/>
      </p:ext>
    </p:extLst>
  </p:cSld>
  <p:clrMapOvr>
    <a:masterClrMapping/>
  </p:clrMapOvr>
  <mc:AlternateContent xmlns:mc="http://schemas.openxmlformats.org/markup-compatibility/2006" xmlns:p14="http://schemas.microsoft.com/office/powerpoint/2010/main">
    <mc:Choice Requires="p14">
      <p:transition spd="slow"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CA" sz="9600" dirty="0" smtClean="0"/>
              <a:t>nodejs.org*</a:t>
            </a:r>
            <a:endParaRPr lang="fr-CA"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74409" y="4753273"/>
            <a:ext cx="3660461" cy="2238982"/>
          </a:xfrm>
          <a:prstGeom prst="rect">
            <a:avLst/>
          </a:prstGeom>
        </p:spPr>
      </p:pic>
      <p:sp>
        <p:nvSpPr>
          <p:cNvPr id="8" name="TextBox 7"/>
          <p:cNvSpPr txBox="1"/>
          <p:nvPr/>
        </p:nvSpPr>
        <p:spPr>
          <a:xfrm>
            <a:off x="-1" y="12246530"/>
            <a:ext cx="2340927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fr-CA" sz="3600" dirty="0" smtClean="0">
                <a:solidFill>
                  <a:schemeClr val="bg1"/>
                </a:solidFill>
              </a:rPr>
              <a:t>*Optionnel, mais beaucoup plus cool !</a:t>
            </a:r>
            <a:endParaRPr kumimoji="0" lang="fr-CA" sz="3600" b="0" i="0" u="none" strike="noStrike" cap="none" spc="0" normalizeH="0" baseline="0" dirty="0">
              <a:ln>
                <a:noFill/>
              </a:ln>
              <a:solidFill>
                <a:schemeClr val="bg1"/>
              </a:solidFill>
              <a:effectLst/>
              <a:uFillTx/>
              <a:sym typeface="Helvetica Light"/>
            </a:endParaRPr>
          </a:p>
        </p:txBody>
      </p:sp>
    </p:spTree>
    <p:extLst>
      <p:ext uri="{BB962C8B-B14F-4D97-AF65-F5344CB8AC3E}">
        <p14:creationId xmlns:p14="http://schemas.microsoft.com/office/powerpoint/2010/main" val="2957109567"/>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688687" y="1138687"/>
            <a:ext cx="20031906" cy="10332482"/>
          </a:xfrm>
        </p:spPr>
        <p:txBody>
          <a:bodyPr/>
          <a:lstStyle/>
          <a:p>
            <a:pPr>
              <a:lnSpc>
                <a:spcPct val="150000"/>
              </a:lnSpc>
            </a:pPr>
            <a:r>
              <a:rPr lang="fr-CA" dirty="0" smtClean="0">
                <a:solidFill>
                  <a:schemeClr val="accent2">
                    <a:lumMod val="20000"/>
                    <a:lumOff val="80000"/>
                  </a:schemeClr>
                </a:solidFill>
              </a:rPr>
              <a:t>Si vous êtes cool !!!!</a:t>
            </a:r>
            <a:r>
              <a:rPr lang="fr-CA" dirty="0"/>
              <a:t/>
            </a:r>
            <a:br>
              <a:rPr lang="fr-CA" dirty="0"/>
            </a:br>
            <a:r>
              <a:rPr lang="fr-CA" dirty="0" smtClean="0"/>
              <a:t/>
            </a:r>
            <a:br>
              <a:rPr lang="fr-CA" dirty="0" smtClean="0"/>
            </a:br>
            <a:r>
              <a:rPr lang="fr-CA" dirty="0"/>
              <a:t/>
            </a:r>
            <a:br>
              <a:rPr lang="fr-CA" dirty="0"/>
            </a:br>
            <a:r>
              <a:rPr lang="fr-CA" dirty="0" smtClean="0"/>
              <a:t>Installer Node.js</a:t>
            </a:r>
            <a:br>
              <a:rPr lang="fr-CA" dirty="0" smtClean="0"/>
            </a:br>
            <a:r>
              <a:rPr lang="fr-CA" b="0" dirty="0" err="1" smtClean="0">
                <a:latin typeface="Consolas" panose="020B0609020204030204" pitchFamily="49" charset="0"/>
              </a:rPr>
              <a:t>npm</a:t>
            </a:r>
            <a:r>
              <a:rPr lang="fr-CA" b="0" dirty="0" smtClean="0">
                <a:latin typeface="Consolas" panose="020B0609020204030204" pitchFamily="49" charset="0"/>
              </a:rPr>
              <a:t> –v</a:t>
            </a:r>
            <a:br>
              <a:rPr lang="fr-CA" b="0" dirty="0" smtClean="0">
                <a:latin typeface="Consolas" panose="020B0609020204030204" pitchFamily="49" charset="0"/>
              </a:rPr>
            </a:br>
            <a:r>
              <a:rPr lang="fr-CA" b="0" dirty="0" err="1">
                <a:latin typeface="Consolas" panose="020B0609020204030204" pitchFamily="49" charset="0"/>
              </a:rPr>
              <a:t>npm</a:t>
            </a:r>
            <a:r>
              <a:rPr lang="fr-CA" b="0" dirty="0">
                <a:latin typeface="Consolas" panose="020B0609020204030204" pitchFamily="49" charset="0"/>
              </a:rPr>
              <a:t> </a:t>
            </a:r>
            <a:r>
              <a:rPr lang="fr-CA" b="0" dirty="0" err="1">
                <a:latin typeface="Consolas" panose="020B0609020204030204" pitchFamily="49" charset="0"/>
              </a:rPr>
              <a:t>install</a:t>
            </a:r>
            <a:r>
              <a:rPr lang="fr-CA" b="0" dirty="0">
                <a:latin typeface="Consolas" panose="020B0609020204030204" pitchFamily="49" charset="0"/>
              </a:rPr>
              <a:t> -g @</a:t>
            </a:r>
            <a:r>
              <a:rPr lang="fr-CA" b="0" dirty="0" err="1" smtClean="0">
                <a:latin typeface="Consolas" panose="020B0609020204030204" pitchFamily="49" charset="0"/>
              </a:rPr>
              <a:t>angular</a:t>
            </a:r>
            <a:r>
              <a:rPr lang="fr-CA" b="0" dirty="0" smtClean="0">
                <a:latin typeface="Consolas" panose="020B0609020204030204" pitchFamily="49" charset="0"/>
              </a:rPr>
              <a:t>/cli@1.7.4</a:t>
            </a:r>
            <a:br>
              <a:rPr lang="fr-CA" b="0" dirty="0" smtClean="0">
                <a:latin typeface="Consolas" panose="020B0609020204030204" pitchFamily="49" charset="0"/>
              </a:rPr>
            </a:br>
            <a:r>
              <a:rPr lang="fr-CA" b="0" dirty="0" err="1" smtClean="0">
                <a:latin typeface="Consolas" panose="020B0609020204030204" pitchFamily="49" charset="0"/>
              </a:rPr>
              <a:t>npm</a:t>
            </a:r>
            <a:r>
              <a:rPr lang="fr-CA" b="0" dirty="0" smtClean="0">
                <a:latin typeface="Consolas" panose="020B0609020204030204" pitchFamily="49" charset="0"/>
              </a:rPr>
              <a:t> –i </a:t>
            </a:r>
            <a:r>
              <a:rPr lang="fr-CA" sz="4000" b="0" dirty="0" smtClean="0">
                <a:latin typeface="Consolas" panose="020B0609020204030204" pitchFamily="49" charset="0"/>
              </a:rPr>
              <a:t>(Dans le dossier Jubilant)</a:t>
            </a:r>
            <a:r>
              <a:rPr lang="fr-CA" b="0" dirty="0" smtClean="0">
                <a:latin typeface="Consolas" panose="020B0609020204030204" pitchFamily="49" charset="0"/>
              </a:rPr>
              <a:t/>
            </a:r>
            <a:br>
              <a:rPr lang="fr-CA" b="0" dirty="0" smtClean="0">
                <a:latin typeface="Consolas" panose="020B0609020204030204" pitchFamily="49" charset="0"/>
              </a:rPr>
            </a:br>
            <a:endParaRPr lang="fr-CA" b="0" dirty="0">
              <a:latin typeface="Consolas" panose="020B0609020204030204" pitchFamily="49"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2954" y="2637074"/>
            <a:ext cx="5643372" cy="2562220"/>
          </a:xfrm>
          <a:prstGeom prst="rect">
            <a:avLst/>
          </a:prstGeom>
          <a:ln>
            <a:noFill/>
          </a:ln>
          <a:effectLst>
            <a:softEdge rad="112500"/>
          </a:effectLst>
        </p:spPr>
      </p:pic>
    </p:spTree>
    <p:extLst>
      <p:ext uri="{BB962C8B-B14F-4D97-AF65-F5344CB8AC3E}">
        <p14:creationId xmlns:p14="http://schemas.microsoft.com/office/powerpoint/2010/main" val="1032337308"/>
      </p:ext>
    </p:extLst>
  </p:cSld>
  <p:clrMapOvr>
    <a:masterClrMapping/>
  </p:clrMapOvr>
  <mc:AlternateContent xmlns:mc="http://schemas.openxmlformats.org/markup-compatibility/2006" xmlns:p14="http://schemas.microsoft.com/office/powerpoint/2010/main">
    <mc:Choice Requires="p14">
      <p:transition spd="slow">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9" name="Shape 2299"/>
          <p:cNvSpPr>
            <a:spLocks noGrp="1"/>
          </p:cNvSpPr>
          <p:nvPr>
            <p:ph type="body" idx="13"/>
          </p:nvPr>
        </p:nvSpPr>
        <p:spPr>
          <a:xfrm>
            <a:off x="11704637" y="0"/>
            <a:ext cx="11704638" cy="13166725"/>
          </a:xfrm>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blipFill dpi="0" rotWithShape="1">
            <a:blip r:embed="rId3">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FFFFFF"/>
                </a:solidFill>
              </a:defRPr>
            </a:pPr>
            <a:endParaRPr dirty="0"/>
          </a:p>
        </p:txBody>
      </p:sp>
      <p:sp>
        <p:nvSpPr>
          <p:cNvPr id="2301" name="Shape 2301"/>
          <p:cNvSpPr>
            <a:spLocks noGrp="1"/>
          </p:cNvSpPr>
          <p:nvPr>
            <p:ph type="title"/>
          </p:nvPr>
        </p:nvSpPr>
        <p:spPr>
          <a:xfrm>
            <a:off x="1688685" y="1688559"/>
            <a:ext cx="8084230" cy="4894804"/>
          </a:xfrm>
          <a:prstGeom prst="rect">
            <a:avLst/>
          </a:prstGeom>
        </p:spPr>
        <p:txBody>
          <a:bodyPr/>
          <a:lstStyle/>
          <a:p>
            <a:r>
              <a:rPr lang="fr-CA" sz="11200" baseline="0" dirty="0" smtClean="0"/>
              <a:t>Les Framework.</a:t>
            </a:r>
            <a:endParaRPr sz="11200" baseline="0" dirty="0"/>
          </a:p>
        </p:txBody>
      </p:sp>
      <p:sp>
        <p:nvSpPr>
          <p:cNvPr id="2303" name="Shape 2303"/>
          <p:cNvSpPr>
            <a:spLocks noGrp="1"/>
          </p:cNvSpPr>
          <p:nvPr>
            <p:ph type="body" idx="14"/>
          </p:nvPr>
        </p:nvSpPr>
        <p:spPr>
          <a:xfrm>
            <a:off x="11685465" y="5824927"/>
            <a:ext cx="5310833"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p:spPr>
        <p:txBody>
          <a:bodyPr/>
          <a:lstStyle/>
          <a:p>
            <a:r>
              <a:rPr lang="fr-CA" sz="2800" dirty="0" err="1" smtClean="0"/>
              <a:t>ReactiveX</a:t>
            </a:r>
            <a:endParaRPr sz="2400" dirty="0"/>
          </a:p>
        </p:txBody>
      </p:sp>
      <p:sp>
        <p:nvSpPr>
          <p:cNvPr id="2304" name="Shape 2304"/>
          <p:cNvSpPr>
            <a:spLocks noGrp="1"/>
          </p:cNvSpPr>
          <p:nvPr>
            <p:ph type="sldNum" sz="quarter" idx="2"/>
          </p:nvPr>
        </p:nvSpPr>
        <p:spPr>
          <a:xfrm>
            <a:off x="21058852" y="10811038"/>
            <a:ext cx="669055" cy="714040"/>
          </a:xfrm>
          <a:prstGeom prst="rect">
            <a:avLst/>
          </a:prstGeom>
          <a:extLst>
            <a:ext uri="{C572A759-6A51-4108-AA02-DFA0A04FC94B}">
              <ma14:wrappingTextBoxFlag xmlns="" xmlns:ma14="http://schemas.microsoft.com/office/mac/drawingml/2011/main" val="1"/>
            </a:ext>
          </a:extLst>
        </p:spPr>
        <p:txBody>
          <a:bodyPr/>
          <a:lstStyle/>
          <a:p>
            <a:pPr>
              <a:lnSpc>
                <a:spcPct val="100000"/>
              </a:lnSpc>
            </a:pPr>
            <a:fld id="{86CB4B4D-7CA3-9044-876B-883B54F8677D}" type="slidenum">
              <a:rPr sz="4000"/>
              <a:pPr>
                <a:lnSpc>
                  <a:spcPct val="100000"/>
                </a:lnSpc>
              </a:pPr>
              <a:t>14</a:t>
            </a:fld>
            <a:endParaRPr sz="4000"/>
          </a:p>
        </p:txBody>
      </p:sp>
      <p:sp>
        <p:nvSpPr>
          <p:cNvPr id="2305" name="Shape 2305"/>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p:spPr>
        <p:txBody>
          <a:bodyPr/>
          <a:lstStyle/>
          <a:p>
            <a:r>
              <a:rPr lang="fr-CA" sz="2800" dirty="0" smtClean="0"/>
              <a:t>Socket.io</a:t>
            </a:r>
            <a:endParaRPr lang="fr-CA" sz="2400" dirty="0" smtClean="0"/>
          </a:p>
        </p:txBody>
      </p:sp>
      <p:sp>
        <p:nvSpPr>
          <p:cNvPr id="2306" name="Shape 2306"/>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p:spPr>
        <p:txBody>
          <a:bodyPr/>
          <a:lstStyle/>
          <a:p>
            <a:r>
              <a:rPr lang="fr-CA" sz="2800" dirty="0" err="1" smtClean="0"/>
              <a:t>Angular</a:t>
            </a:r>
            <a:endParaRPr sz="2400" dirty="0"/>
          </a:p>
        </p:txBody>
      </p:sp>
      <p:sp>
        <p:nvSpPr>
          <p:cNvPr id="2307" name="Shape 2307"/>
          <p:cNvSpPr>
            <a:spLocks noGrp="1"/>
          </p:cNvSpPr>
          <p:nvPr>
            <p:ph type="body" idx="17"/>
          </p:nvPr>
        </p:nvSpPr>
        <p:spPr>
          <a:xfrm>
            <a:off x="10652707" y="6552393"/>
            <a:ext cx="5310830"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p:spPr>
        <p:txBody>
          <a:bodyPr/>
          <a:lstStyle/>
          <a:p>
            <a:r>
              <a:rPr lang="en-US" sz="2800" dirty="0" smtClean="0"/>
              <a:t>Express.js</a:t>
            </a:r>
            <a:endParaRPr sz="2400" dirty="0"/>
          </a:p>
        </p:txBody>
      </p:sp>
      <p:sp>
        <p:nvSpPr>
          <p:cNvPr id="2309" name="Shape 2309"/>
          <p:cNvSpPr>
            <a:spLocks noGrp="1"/>
          </p:cNvSpPr>
          <p:nvPr>
            <p:ph type="body" idx="19"/>
          </p:nvPr>
        </p:nvSpPr>
        <p:spPr>
          <a:xfrm>
            <a:off x="9772915" y="7310831"/>
            <a:ext cx="5310833" cy="758437"/>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p:spPr>
        <p:txBody>
          <a:bodyPr/>
          <a:lstStyle/>
          <a:p>
            <a:r>
              <a:rPr lang="fr-CA" sz="2400" dirty="0" err="1"/>
              <a:t>bootstrap</a:t>
            </a:r>
            <a:endParaRPr sz="2400" dirty="0"/>
          </a:p>
        </p:txBody>
      </p:sp>
      <p:sp>
        <p:nvSpPr>
          <p:cNvPr id="4" name="Text Placeholder 3"/>
          <p:cNvSpPr>
            <a:spLocks noGrp="1"/>
          </p:cNvSpPr>
          <p:nvPr>
            <p:ph type="body" sz="quarter" idx="19"/>
          </p:nvPr>
        </p:nvSpPr>
        <p:spPr/>
        <p:txBody>
          <a:bodyPr/>
          <a:lstStyle/>
          <a:p>
            <a:r>
              <a:rPr lang="en-US" sz="2800" dirty="0" smtClean="0"/>
              <a:t>Bootstrap</a:t>
            </a:r>
            <a:endParaRPr lang="en-US" dirty="0" smtClean="0"/>
          </a:p>
        </p:txBody>
      </p:sp>
    </p:spTree>
    <p:extLst>
      <p:ext uri="{BB962C8B-B14F-4D97-AF65-F5344CB8AC3E}">
        <p14:creationId xmlns:p14="http://schemas.microsoft.com/office/powerpoint/2010/main" val="2223188806"/>
      </p:ext>
    </p:extLst>
  </p:cSld>
  <p:clrMapOvr>
    <a:masterClrMapping/>
  </p:clrMapOvr>
  <mc:AlternateContent xmlns:mc="http://schemas.openxmlformats.org/markup-compatibility/2006" xmlns:p14="http://schemas.microsoft.com/office/powerpoint/2010/main">
    <mc:Choice Requires="p14">
      <p:transition spd="slow" advClick="0">
        <p14:prism isContent="1" isInverted="1"/>
      </p:transition>
    </mc:Choice>
    <mc:Fallback xmlns="">
      <p:transition spd="slow" advClick="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8" name="Shape 2358"/>
          <p:cNvSpPr>
            <a:spLocks noGrp="1"/>
          </p:cNvSpPr>
          <p:nvPr>
            <p:ph type="title"/>
          </p:nvPr>
        </p:nvSpPr>
        <p:spPr>
          <a:xfrm>
            <a:off x="1688687" y="3986953"/>
            <a:ext cx="20031906" cy="2739688"/>
          </a:xfrm>
          <a:prstGeom prst="rect">
            <a:avLst/>
          </a:prstGeom>
        </p:spPr>
        <p:txBody>
          <a:bodyPr/>
          <a:lstStyle/>
          <a:p>
            <a:r>
              <a:rPr lang="fr-CA" sz="6000" dirty="0" smtClean="0"/>
              <a:t>Notice</a:t>
            </a:r>
            <a:br>
              <a:rPr lang="fr-CA" sz="6000" dirty="0" smtClean="0"/>
            </a:br>
            <a:r>
              <a:rPr lang="fr-CA" sz="6000" dirty="0" smtClean="0"/>
              <a:t>Ceci n’est pas un cours</a:t>
            </a:r>
            <a:br>
              <a:rPr lang="fr-CA" sz="6000" dirty="0" smtClean="0"/>
            </a:br>
            <a:r>
              <a:rPr lang="fr-CA" sz="6000" dirty="0" smtClean="0"/>
              <a:t>Juste une démo du pouvoirs des Framework</a:t>
            </a:r>
            <a:endParaRPr lang="fr-CA" sz="6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35" y="9420045"/>
            <a:ext cx="5313307" cy="3982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03780" y="9420045"/>
            <a:ext cx="5313307" cy="39823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34699197"/>
      </p:ext>
    </p:extLst>
  </p:cSld>
  <p:clrMapOvr>
    <a:masterClrMapping/>
  </p:clrMapOvr>
  <mc:AlternateContent xmlns:mc="http://schemas.openxmlformats.org/markup-compatibility/2006" xmlns:p14="http://schemas.microsoft.com/office/powerpoint/2010/main">
    <mc:Choice Requires="p14">
      <p:transition spd="slow" advClick="0">
        <p14:switch dir="r"/>
      </p:transition>
    </mc:Choice>
    <mc:Fallback xmlns="">
      <p:transition spd="slow" advClick="0">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4" name="TSDErrorImageIc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862" y="0"/>
            <a:ext cx="15658126" cy="13306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131" y="36"/>
                </a:lnTo>
                <a:lnTo>
                  <a:pt x="21600" y="21600"/>
                </a:lnTo>
                <a:lnTo>
                  <a:pt x="35" y="21600"/>
                </a:lnTo>
                <a:lnTo>
                  <a:pt x="0" y="0"/>
                </a:lnTo>
                <a:close/>
              </a:path>
            </a:pathLst>
          </a:custGeom>
          <a:ln w="12700">
            <a:miter lim="400000"/>
          </a:ln>
        </p:spPr>
      </p:pic>
      <p:sp>
        <p:nvSpPr>
          <p:cNvPr id="1615" name="Shape 1615"/>
          <p:cNvSpPr>
            <a:spLocks noGrp="1"/>
          </p:cNvSpPr>
          <p:nvPr>
            <p:ph type="title"/>
          </p:nvPr>
        </p:nvSpPr>
        <p:spPr>
          <a:xfrm>
            <a:off x="11852694" y="1688560"/>
            <a:ext cx="10558731" cy="5482833"/>
          </a:xfrm>
          <a:prstGeom prst="rect">
            <a:avLst/>
          </a:prstGeom>
        </p:spPr>
        <p:txBody>
          <a:bodyPr/>
          <a:lstStyle/>
          <a:p>
            <a:r>
              <a:rPr lang="en-US" sz="11200" baseline="0" dirty="0" smtClean="0"/>
              <a:t>One framework</a:t>
            </a:r>
            <a:br>
              <a:rPr lang="en-US" sz="11200" baseline="0" dirty="0" smtClean="0"/>
            </a:br>
            <a:r>
              <a:rPr lang="en-US" sz="11200" baseline="0" dirty="0" smtClean="0"/>
              <a:t>Mobile </a:t>
            </a:r>
            <a:br>
              <a:rPr lang="en-US" sz="11200" baseline="0" dirty="0" smtClean="0"/>
            </a:br>
            <a:r>
              <a:rPr lang="en-US" sz="11200" baseline="0" dirty="0" smtClean="0"/>
              <a:t>Desktop</a:t>
            </a:r>
            <a:br>
              <a:rPr lang="en-US" sz="11200" baseline="0" dirty="0" smtClean="0"/>
            </a:br>
            <a:r>
              <a:rPr lang="en-US" sz="11200" baseline="0" dirty="0"/>
              <a:t/>
            </a:r>
            <a:br>
              <a:rPr lang="en-US" sz="11200" baseline="0" dirty="0"/>
            </a:br>
            <a:r>
              <a:rPr lang="en-US" sz="8800" b="0" baseline="0" dirty="0" smtClean="0">
                <a:solidFill>
                  <a:schemeClr val="accent1"/>
                </a:solidFill>
              </a:rPr>
              <a:t>angular.io</a:t>
            </a:r>
            <a:endParaRPr sz="8000" b="0" baseline="0" dirty="0">
              <a:solidFill>
                <a:schemeClr val="accent1"/>
              </a:solidFill>
            </a:endParaRPr>
          </a:p>
        </p:txBody>
      </p:sp>
      <p:sp>
        <p:nvSpPr>
          <p:cNvPr id="1616" name="Shape 1616"/>
          <p:cNvSpPr>
            <a:spLocks noGrp="1"/>
          </p:cNvSpPr>
          <p:nvPr>
            <p:ph type="body" sz="quarter" idx="1"/>
          </p:nvPr>
        </p:nvSpPr>
        <p:spPr>
          <a:prstGeom prst="rect">
            <a:avLst/>
          </a:prstGeom>
        </p:spPr>
        <p:txBody>
          <a:bodyPr/>
          <a:lstStyle/>
          <a:p>
            <a:r>
              <a:rPr dirty="0" err="1"/>
              <a:t>Cras</a:t>
            </a:r>
            <a:r>
              <a:rPr dirty="0"/>
              <a:t> </a:t>
            </a:r>
            <a:r>
              <a:rPr dirty="0" err="1"/>
              <a:t>dapibus</a:t>
            </a:r>
            <a:r>
              <a:rPr dirty="0"/>
              <a:t>. </a:t>
            </a:r>
            <a:r>
              <a:rPr dirty="0" err="1"/>
              <a:t>Aliquam</a:t>
            </a:r>
            <a:r>
              <a:rPr dirty="0"/>
              <a:t> </a:t>
            </a:r>
            <a:r>
              <a:rPr dirty="0" err="1"/>
              <a:t>erat</a:t>
            </a:r>
            <a:r>
              <a:rPr dirty="0"/>
              <a:t> </a:t>
            </a:r>
            <a:r>
              <a:rPr dirty="0" err="1"/>
              <a:t>volutpat</a:t>
            </a:r>
            <a:r>
              <a:rPr dirty="0"/>
              <a:t>. </a:t>
            </a:r>
            <a:r>
              <a:rPr dirty="0" err="1"/>
              <a:t>Quisque</a:t>
            </a:r>
            <a:r>
              <a:rPr dirty="0"/>
              <a:t> libero </a:t>
            </a:r>
            <a:r>
              <a:rPr dirty="0" err="1"/>
              <a:t>metus</a:t>
            </a:r>
            <a:r>
              <a:rPr dirty="0"/>
              <a:t>, </a:t>
            </a:r>
            <a:r>
              <a:rPr dirty="0" err="1"/>
              <a:t>condimentum</a:t>
            </a:r>
            <a:r>
              <a:rPr dirty="0"/>
              <a:t> </a:t>
            </a:r>
            <a:r>
              <a:rPr dirty="0" err="1"/>
              <a:t>nec</a:t>
            </a:r>
            <a:r>
              <a:rPr dirty="0"/>
              <a:t>, </a:t>
            </a:r>
            <a:r>
              <a:rPr dirty="0" err="1"/>
              <a:t>tempor</a:t>
            </a:r>
            <a:r>
              <a:rPr dirty="0"/>
              <a:t> a, </a:t>
            </a:r>
            <a:r>
              <a:rPr dirty="0" err="1"/>
              <a:t>commodo</a:t>
            </a:r>
            <a:r>
              <a:rPr dirty="0"/>
              <a:t> </a:t>
            </a:r>
            <a:r>
              <a:rPr dirty="0" err="1"/>
              <a:t>mollis</a:t>
            </a:r>
            <a:r>
              <a:rPr dirty="0"/>
              <a:t>, magna. </a:t>
            </a:r>
            <a:r>
              <a:rPr dirty="0" err="1"/>
              <a:t>Phasellus</a:t>
            </a:r>
            <a:r>
              <a:rPr dirty="0"/>
              <a:t> </a:t>
            </a:r>
            <a:r>
              <a:rPr dirty="0" err="1"/>
              <a:t>consectetuer</a:t>
            </a:r>
            <a:r>
              <a:rPr dirty="0"/>
              <a:t> </a:t>
            </a:r>
            <a:r>
              <a:rPr dirty="0" err="1"/>
              <a:t>vestibulum</a:t>
            </a:r>
            <a:r>
              <a:rPr dirty="0"/>
              <a:t> </a:t>
            </a:r>
            <a:r>
              <a:rPr dirty="0" err="1"/>
              <a:t>elit</a:t>
            </a:r>
            <a:r>
              <a:rPr dirty="0"/>
              <a:t>. </a:t>
            </a:r>
            <a:r>
              <a:rPr dirty="0" err="1"/>
              <a:t>Curabitur</a:t>
            </a:r>
            <a:r>
              <a:rPr dirty="0"/>
              <a:t> ligula </a:t>
            </a:r>
            <a:r>
              <a:rPr dirty="0" err="1"/>
              <a:t>sapien</a:t>
            </a:r>
            <a:r>
              <a:rPr dirty="0"/>
              <a:t>, </a:t>
            </a:r>
            <a:r>
              <a:rPr dirty="0" err="1"/>
              <a:t>tincidunt</a:t>
            </a:r>
            <a:r>
              <a:rPr dirty="0"/>
              <a:t> non, </a:t>
            </a:r>
            <a:r>
              <a:rPr dirty="0" err="1"/>
              <a:t>euismod</a:t>
            </a:r>
            <a:r>
              <a:rPr dirty="0"/>
              <a:t> vitae, </a:t>
            </a:r>
            <a:r>
              <a:rPr dirty="0" err="1"/>
              <a:t>posuere</a:t>
            </a:r>
            <a:r>
              <a:rPr dirty="0"/>
              <a:t> </a:t>
            </a:r>
            <a:r>
              <a:rPr dirty="0" err="1"/>
              <a:t>imperdiet</a:t>
            </a:r>
            <a:r>
              <a:rPr dirty="0"/>
              <a:t>, </a:t>
            </a:r>
            <a:r>
              <a:rPr dirty="0" err="1"/>
              <a:t>leo</a:t>
            </a:r>
            <a:r>
              <a:rPr dirty="0"/>
              <a:t>. </a:t>
            </a:r>
            <a:r>
              <a:rPr dirty="0" err="1"/>
              <a:t>Fusce</a:t>
            </a:r>
            <a:r>
              <a:rPr dirty="0"/>
              <a:t> convallis </a:t>
            </a:r>
            <a:r>
              <a:rPr dirty="0" err="1"/>
              <a:t>metus</a:t>
            </a:r>
            <a:r>
              <a:rPr dirty="0"/>
              <a:t> id </a:t>
            </a:r>
            <a:r>
              <a:rPr dirty="0" err="1"/>
              <a:t>felis</a:t>
            </a:r>
            <a:r>
              <a:rPr dirty="0"/>
              <a:t> </a:t>
            </a:r>
            <a:r>
              <a:rPr dirty="0" err="1"/>
              <a:t>luctus</a:t>
            </a:r>
            <a:r>
              <a:rPr dirty="0"/>
              <a:t> </a:t>
            </a:r>
            <a:r>
              <a:rPr dirty="0" err="1"/>
              <a:t>adipiscing</a:t>
            </a:r>
            <a:r>
              <a:rPr dirty="0"/>
              <a:t>. </a:t>
            </a:r>
            <a:r>
              <a:rPr dirty="0" err="1"/>
              <a:t>Fusce</a:t>
            </a:r>
            <a:r>
              <a:rPr dirty="0"/>
              <a:t> </a:t>
            </a:r>
            <a:r>
              <a:rPr dirty="0" err="1"/>
              <a:t>neque</a:t>
            </a:r>
            <a:r>
              <a:rPr dirty="0"/>
              <a:t>. </a:t>
            </a:r>
            <a:r>
              <a:rPr dirty="0" err="1"/>
              <a:t>Nulla</a:t>
            </a:r>
            <a:r>
              <a:rPr dirty="0"/>
              <a:t> </a:t>
            </a:r>
            <a:r>
              <a:rPr dirty="0" err="1"/>
              <a:t>consequat</a:t>
            </a:r>
            <a:r>
              <a:rPr dirty="0"/>
              <a:t> </a:t>
            </a:r>
            <a:r>
              <a:rPr dirty="0" err="1"/>
              <a:t>massa</a:t>
            </a:r>
            <a:r>
              <a:rPr dirty="0"/>
              <a:t> </a:t>
            </a:r>
            <a:r>
              <a:rPr dirty="0" err="1"/>
              <a:t>quis</a:t>
            </a:r>
            <a:r>
              <a:rPr dirty="0"/>
              <a:t> </a:t>
            </a:r>
            <a:r>
              <a:rPr dirty="0" err="1"/>
              <a:t>enim</a:t>
            </a:r>
            <a:r>
              <a:rPr dirty="0"/>
              <a:t>. </a:t>
            </a:r>
            <a:r>
              <a:rPr dirty="0" err="1"/>
              <a:t>Cras</a:t>
            </a:r>
            <a:r>
              <a:rPr dirty="0"/>
              <a:t> </a:t>
            </a:r>
            <a:r>
              <a:rPr dirty="0" err="1"/>
              <a:t>ultricies</a:t>
            </a:r>
            <a:r>
              <a:rPr dirty="0"/>
              <a:t> mi </a:t>
            </a:r>
            <a:r>
              <a:rPr dirty="0" err="1"/>
              <a:t>eu</a:t>
            </a:r>
            <a:r>
              <a:rPr dirty="0"/>
              <a:t> </a:t>
            </a:r>
            <a:r>
              <a:rPr dirty="0" err="1"/>
              <a:t>turpis</a:t>
            </a:r>
            <a:r>
              <a:rPr dirty="0"/>
              <a:t> </a:t>
            </a:r>
            <a:r>
              <a:rPr dirty="0" err="1"/>
              <a:t>hendrerit</a:t>
            </a:r>
            <a:r>
              <a:rPr dirty="0"/>
              <a:t> </a:t>
            </a:r>
            <a:r>
              <a:rPr dirty="0" err="1"/>
              <a:t>fringilla</a:t>
            </a:r>
            <a:r>
              <a:rPr dirty="0"/>
              <a:t>.</a:t>
            </a:r>
          </a:p>
        </p:txBody>
      </p:sp>
      <p:sp>
        <p:nvSpPr>
          <p:cNvPr id="1617" name="Shape 1617"/>
          <p:cNvSpPr>
            <a:spLocks noGrp="1"/>
          </p:cNvSpPr>
          <p:nvPr>
            <p:ph type="sldNum" sz="quarter" idx="2"/>
          </p:nvPr>
        </p:nvSpPr>
        <p:spPr>
          <a:xfrm>
            <a:off x="11370112" y="1688560"/>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16</a:t>
            </a:fld>
            <a:endParaRPr sz="4000"/>
          </a:p>
        </p:txBody>
      </p:sp>
      <p:pic>
        <p:nvPicPr>
          <p:cNvPr id="1620" name="pasted-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180" y="1688559"/>
            <a:ext cx="3052975" cy="3052975"/>
          </a:xfrm>
          <a:prstGeom prst="rect">
            <a:avLst/>
          </a:prstGeom>
          <a:ln w="12700">
            <a:miter lim="400000"/>
          </a:ln>
        </p:spPr>
      </p:pic>
    </p:spTree>
    <p:extLst>
      <p:ext uri="{BB962C8B-B14F-4D97-AF65-F5344CB8AC3E}">
        <p14:creationId xmlns:p14="http://schemas.microsoft.com/office/powerpoint/2010/main" val="2540551953"/>
      </p:ext>
    </p:extLst>
  </p:cSld>
  <p:clrMapOvr>
    <a:masterClrMapping/>
  </p:clrMapOvr>
  <mc:AlternateContent xmlns:mc="http://schemas.openxmlformats.org/markup-compatibility/2006" xmlns:p14="http://schemas.microsoft.com/office/powerpoint/2010/main">
    <mc:Choice Requires="p14">
      <p:transition spd="slow" advClick="0">
        <p14:window dir="vert"/>
      </p:transition>
    </mc:Choice>
    <mc:Fallback xmlns="">
      <p:transition spd="slow" advClick="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3" name="Shape 2333"/>
          <p:cNvSpPr>
            <a:spLocks noGrp="1"/>
          </p:cNvSpPr>
          <p:nvPr>
            <p:ph type="body" idx="13"/>
          </p:nvPr>
        </p:nvSpPr>
        <p:spPr>
          <a:prstGeom prst="rect">
            <a:avLst/>
          </a:prstGeom>
        </p:spPr>
        <p:txBody>
          <a:bodyPr/>
          <a:lstStyle/>
          <a:p>
            <a:pPr>
              <a:lnSpc>
                <a:spcPct val="100000"/>
              </a:lnSpc>
              <a:defRPr sz="3200" b="1">
                <a:solidFill>
                  <a:srgbClr val="000000"/>
                </a:solidFill>
              </a:defRPr>
            </a:pPr>
            <a:endParaRPr/>
          </a:p>
        </p:txBody>
      </p:sp>
      <p:pic>
        <p:nvPicPr>
          <p:cNvPr id="2334" name="TSDErrorImageIcon.pdf"/>
          <p:cNvPicPr>
            <a:picLocks noChangeAspect="1"/>
          </p:cNvPicPr>
          <p:nvPr/>
        </p:nvPicPr>
        <p:blipFill rotWithShape="1">
          <a:blip r:embed="rId2">
            <a:alphaModFix amt="22000"/>
            <a:extLst>
              <a:ext uri="{28A0092B-C50C-407E-A947-70E740481C1C}">
                <a14:useLocalDpi xmlns:a14="http://schemas.microsoft.com/office/drawing/2010/main" val="0"/>
              </a:ext>
            </a:extLst>
          </a:blip>
          <a:srcRect t="21877" b="21877"/>
          <a:stretch/>
        </p:blipFill>
        <p:spPr>
          <a:xfrm>
            <a:off x="1" y="0"/>
            <a:ext cx="23409274" cy="13166725"/>
          </a:xfrm>
          <a:prstGeom prst="rect">
            <a:avLst/>
          </a:prstGeom>
          <a:ln w="12700">
            <a:miter lim="400000"/>
          </a:ln>
        </p:spPr>
      </p:pic>
      <p:sp>
        <p:nvSpPr>
          <p:cNvPr id="2335" name="Shape 2335"/>
          <p:cNvSpPr>
            <a:spLocks noGrp="1"/>
          </p:cNvSpPr>
          <p:nvPr>
            <p:ph type="body" idx="14"/>
          </p:nvPr>
        </p:nvSpPr>
        <p:spPr>
          <a:prstGeom prst="rect">
            <a:avLst/>
          </a:prstGeom>
        </p:spPr>
        <p:txBody>
          <a:bodyPr/>
          <a:lstStyle/>
          <a:p>
            <a:pPr>
              <a:lnSpc>
                <a:spcPct val="100000"/>
              </a:lnSpc>
              <a:defRPr sz="3200" b="1">
                <a:solidFill>
                  <a:srgbClr val="000000"/>
                </a:solidFill>
              </a:defRPr>
            </a:pPr>
            <a:endParaRPr/>
          </a:p>
        </p:txBody>
      </p:sp>
      <p:sp>
        <p:nvSpPr>
          <p:cNvPr id="2336" name="Shape 2336"/>
          <p:cNvSpPr>
            <a:spLocks noGrp="1"/>
          </p:cNvSpPr>
          <p:nvPr>
            <p:ph type="body" sz="quarter" idx="1"/>
          </p:nvPr>
        </p:nvSpPr>
        <p:spPr>
          <a:prstGeom prst="rect">
            <a:avLst/>
          </a:prstGeom>
        </p:spPr>
        <p:txBody>
          <a:bodyPr/>
          <a:lstStyle/>
          <a:p>
            <a:pPr algn="ctr"/>
            <a:r>
              <a:rPr sz="2400"/>
              <a:t>http://graphicriver.net/user/goashape/portfolio  /  E-mail: goashape@gmail.com  /  Copyright Kaspian 2015-2016. Created by GoaShape</a:t>
            </a:r>
          </a:p>
        </p:txBody>
      </p:sp>
      <p:sp>
        <p:nvSpPr>
          <p:cNvPr id="2337" name="Shape 2337"/>
          <p:cNvSpPr>
            <a:spLocks noGrp="1"/>
          </p:cNvSpPr>
          <p:nvPr>
            <p:ph type="title"/>
          </p:nvPr>
        </p:nvSpPr>
        <p:spPr>
          <a:prstGeom prst="rect">
            <a:avLst/>
          </a:prstGeom>
        </p:spPr>
        <p:txBody>
          <a:bodyPr/>
          <a:lstStyle/>
          <a:p>
            <a:r>
              <a:rPr lang="sk-SK" sz="6000"/>
              <a:t>T</a:t>
            </a:r>
            <a:r>
              <a:rPr sz="6000"/>
              <a:t>hank </a:t>
            </a:r>
            <a:r>
              <a:rPr lang="sk-SK" sz="6000"/>
              <a:t>Y</a:t>
            </a:r>
            <a:r>
              <a:rPr sz="6000"/>
              <a:t>ou </a:t>
            </a:r>
            <a:r>
              <a:rPr lang="sk-SK" sz="6000"/>
              <a:t>F</a:t>
            </a:r>
            <a:r>
              <a:rPr sz="6000"/>
              <a:t>or </a:t>
            </a:r>
            <a:r>
              <a:rPr lang="sk-SK" sz="6000"/>
              <a:t>Y</a:t>
            </a:r>
            <a:r>
              <a:rPr sz="6000"/>
              <a:t>our </a:t>
            </a:r>
            <a:r>
              <a:rPr lang="sk-SK" sz="6000"/>
              <a:t>A</a:t>
            </a:r>
            <a:r>
              <a:rPr sz="6000"/>
              <a:t>ttention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2021" y="-725412"/>
            <a:ext cx="29775741" cy="17895604"/>
          </a:xfrm>
          <a:prstGeom prst="rect">
            <a:avLst/>
          </a:prstGeom>
        </p:spPr>
      </p:pic>
    </p:spTree>
    <p:extLst>
      <p:ext uri="{BB962C8B-B14F-4D97-AF65-F5344CB8AC3E}">
        <p14:creationId xmlns:p14="http://schemas.microsoft.com/office/powerpoint/2010/main" val="378032090"/>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532860" cy="13457208"/>
          </a:xfrm>
          <a:prstGeom prst="rect">
            <a:avLst/>
          </a:prstGeom>
        </p:spPr>
      </p:pic>
      <p:sp>
        <p:nvSpPr>
          <p:cNvPr id="3" name="Rectangle 2"/>
          <p:cNvSpPr/>
          <p:nvPr/>
        </p:nvSpPr>
        <p:spPr>
          <a:xfrm>
            <a:off x="6225591" y="1704972"/>
            <a:ext cx="10578538" cy="156966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CA" sz="9600" b="1" dirty="0" smtClean="0">
                <a:ln w="22225">
                  <a:solidFill>
                    <a:schemeClr val="accent2"/>
                  </a:solidFill>
                  <a:prstDash val="solid"/>
                </a:ln>
                <a:solidFill>
                  <a:schemeClr val="accent2">
                    <a:lumMod val="40000"/>
                    <a:lumOff val="60000"/>
                  </a:schemeClr>
                </a:solidFill>
              </a:rPr>
              <a:t>Les</a:t>
            </a:r>
            <a:r>
              <a:rPr lang="fr-CA" sz="9600" b="1" cap="none" spc="0" dirty="0" smtClean="0">
                <a:ln/>
                <a:solidFill>
                  <a:schemeClr val="accent3"/>
                </a:solidFill>
                <a:effectLst/>
              </a:rPr>
              <a:t> </a:t>
            </a:r>
            <a:r>
              <a:rPr lang="fr-CA" sz="9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Trucs</a:t>
            </a:r>
            <a:r>
              <a:rPr lang="fr-CA" sz="9600" b="1" cap="none" spc="0" dirty="0" smtClean="0">
                <a:ln/>
                <a:solidFill>
                  <a:schemeClr val="accent3"/>
                </a:solidFill>
                <a:effectLst/>
              </a:rPr>
              <a:t> </a:t>
            </a:r>
            <a:r>
              <a:rPr lang="fr-CA" sz="9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COOL</a:t>
            </a:r>
            <a:r>
              <a:rPr lang="fr-CA" sz="9600" b="1" cap="none" spc="0" dirty="0" smtClean="0">
                <a:ln/>
                <a:solidFill>
                  <a:schemeClr val="accent3"/>
                </a:solidFill>
                <a:effectLst/>
              </a:rPr>
              <a:t> </a:t>
            </a:r>
            <a:r>
              <a:rPr lang="fr-CA" sz="9600" dirty="0" smtClean="0">
                <a:ln w="0"/>
                <a:solidFill>
                  <a:schemeClr val="accent1"/>
                </a:solidFill>
                <a:effectLst>
                  <a:outerShdw blurRad="38100" dist="25400" dir="5400000" algn="ctr" rotWithShape="0">
                    <a:srgbClr val="6E747A">
                      <a:alpha val="43000"/>
                    </a:srgbClr>
                  </a:outerShdw>
                </a:effectLst>
              </a:rPr>
              <a:t>!</a:t>
            </a:r>
            <a:endParaRPr lang="fr-CA" sz="9600" dirty="0">
              <a:ln w="0"/>
              <a:solidFill>
                <a:schemeClr val="accent1"/>
              </a:solidFill>
              <a:effectLst>
                <a:outerShdw blurRad="38100" dist="25400" dir="5400000" algn="ctr" rotWithShape="0">
                  <a:srgbClr val="6E747A">
                    <a:alpha val="43000"/>
                  </a:srgbClr>
                </a:outerShdw>
              </a:effectLst>
            </a:endParaRPr>
          </a:p>
        </p:txBody>
      </p:sp>
      <p:sp>
        <p:nvSpPr>
          <p:cNvPr id="4" name="TextBox 3"/>
          <p:cNvSpPr txBox="1"/>
          <p:nvPr/>
        </p:nvSpPr>
        <p:spPr>
          <a:xfrm>
            <a:off x="6225591" y="3302920"/>
            <a:ext cx="15288688" cy="65659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6000" dirty="0" smtClean="0">
                <a:solidFill>
                  <a:schemeClr val="bg1"/>
                </a:solidFill>
              </a:rPr>
              <a:t>Component – Module - Service</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6000" dirty="0" smtClean="0">
                <a:solidFill>
                  <a:schemeClr val="bg1"/>
                </a:solidFill>
              </a:rPr>
              <a:t>*</a:t>
            </a:r>
            <a:r>
              <a:rPr lang="en-US" sz="6000" dirty="0" err="1" smtClean="0">
                <a:solidFill>
                  <a:schemeClr val="bg1"/>
                </a:solidFill>
              </a:rPr>
              <a:t>NgIf</a:t>
            </a:r>
            <a:r>
              <a:rPr lang="en-US" sz="6000" dirty="0" smtClean="0">
                <a:solidFill>
                  <a:schemeClr val="bg1"/>
                </a:solidFill>
              </a:rPr>
              <a:t> - *</a:t>
            </a:r>
            <a:r>
              <a:rPr lang="en-US" sz="6000" dirty="0" err="1" smtClean="0">
                <a:solidFill>
                  <a:schemeClr val="bg1"/>
                </a:solidFill>
              </a:rPr>
              <a:t>NgFor</a:t>
            </a:r>
            <a:endParaRPr lang="en-US" sz="6000" dirty="0" smtClean="0">
              <a:solidFill>
                <a:schemeClr val="bg1"/>
              </a:solidFill>
            </a:endParaRP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6000" dirty="0" smtClean="0">
                <a:solidFill>
                  <a:schemeClr val="bg1"/>
                </a:solidFill>
              </a:rPr>
              <a:t>Data binding</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6000" dirty="0" smtClean="0">
                <a:solidFill>
                  <a:schemeClr val="bg1"/>
                </a:solidFill>
              </a:rPr>
              <a:t>Routing</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6000" dirty="0" smtClean="0">
                <a:solidFill>
                  <a:schemeClr val="bg1"/>
                </a:solidFill>
              </a:rPr>
              <a:t>Environment</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6000" dirty="0" smtClean="0">
                <a:solidFill>
                  <a:schemeClr val="bg1"/>
                </a:solidFill>
              </a:rPr>
              <a:t>Production Bundle</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6000" dirty="0" err="1" smtClean="0">
                <a:solidFill>
                  <a:schemeClr val="bg1"/>
                </a:solidFill>
              </a:rPr>
              <a:t>Rapide</a:t>
            </a:r>
            <a:endParaRPr lang="en-US" sz="6000" dirty="0" smtClean="0">
              <a:solidFill>
                <a:schemeClr val="bg1"/>
              </a:solidFill>
            </a:endParaRPr>
          </a:p>
        </p:txBody>
      </p:sp>
      <p:sp>
        <p:nvSpPr>
          <p:cNvPr id="5" name="TextBox 4"/>
          <p:cNvSpPr txBox="1"/>
          <p:nvPr/>
        </p:nvSpPr>
        <p:spPr>
          <a:xfrm>
            <a:off x="17631327" y="12649914"/>
            <a:ext cx="57779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fr-CA"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Question</a:t>
            </a:r>
            <a:r>
              <a:rPr kumimoji="0" lang="fr-CA" sz="4400" b="0" i="0" u="none" strike="noStrike" cap="none" spc="0" normalizeH="0" dirty="0" smtClean="0">
                <a:ln>
                  <a:noFill/>
                </a:ln>
                <a:solidFill>
                  <a:srgbClr val="000000"/>
                </a:solidFill>
                <a:effectLst/>
                <a:uFillTx/>
                <a:latin typeface="Helvetica Light"/>
                <a:ea typeface="Helvetica Light"/>
                <a:cs typeface="Helvetica Light"/>
                <a:sym typeface="Helvetica Light"/>
              </a:rPr>
              <a:t> ? </a:t>
            </a:r>
            <a:endParaRPr kumimoji="0" lang="fr-CA" sz="4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138277559"/>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 name="Shape 1634"/>
          <p:cNvSpPr>
            <a:spLocks noGrp="1"/>
          </p:cNvSpPr>
          <p:nvPr>
            <p:ph type="body" idx="13"/>
          </p:nvPr>
        </p:nvSpPr>
        <p:spPr>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FFFFFF"/>
                </a:solidFill>
              </a:defRPr>
            </a:pPr>
            <a:endParaRPr dirty="0"/>
          </a:p>
        </p:txBody>
      </p:sp>
      <p:sp>
        <p:nvSpPr>
          <p:cNvPr id="1636" name="Shape 1636"/>
          <p:cNvSpPr>
            <a:spLocks noGrp="1"/>
          </p:cNvSpPr>
          <p:nvPr>
            <p:ph type="title"/>
          </p:nvPr>
        </p:nvSpPr>
        <p:spPr>
          <a:prstGeom prst="rect">
            <a:avLst/>
          </a:prstGeom>
        </p:spPr>
        <p:txBody>
          <a:bodyPr/>
          <a:lstStyle/>
          <a:p>
            <a:r>
              <a:rPr lang="en-US" sz="11200" baseline="0" dirty="0" err="1"/>
              <a:t>R</a:t>
            </a:r>
            <a:r>
              <a:rPr lang="en-US" sz="11200" baseline="0" dirty="0" err="1" smtClean="0"/>
              <a:t>eactiveX</a:t>
            </a:r>
            <a:r>
              <a:rPr lang="en-US" sz="11200" baseline="0" dirty="0" smtClean="0"/>
              <a:t/>
            </a:r>
            <a:br>
              <a:rPr lang="en-US" sz="11200" baseline="0" dirty="0" smtClean="0"/>
            </a:br>
            <a:r>
              <a:rPr lang="en-US" sz="11200" baseline="0" dirty="0"/>
              <a:t/>
            </a:r>
            <a:br>
              <a:rPr lang="en-US" sz="11200" baseline="0" dirty="0"/>
            </a:br>
            <a:r>
              <a:rPr lang="en-US" sz="8800" b="0" baseline="0" dirty="0" smtClean="0">
                <a:solidFill>
                  <a:schemeClr val="accent1"/>
                </a:solidFill>
              </a:rPr>
              <a:t>reactivex.io</a:t>
            </a:r>
            <a:br>
              <a:rPr lang="en-US" sz="8800" b="0" baseline="0" dirty="0" smtClean="0">
                <a:solidFill>
                  <a:schemeClr val="accent1"/>
                </a:solidFill>
              </a:rPr>
            </a:br>
            <a:r>
              <a:rPr lang="en-US" sz="8800" b="0" baseline="0" dirty="0">
                <a:solidFill>
                  <a:schemeClr val="accent1"/>
                </a:solidFill>
              </a:rPr>
              <a:t/>
            </a:r>
            <a:br>
              <a:rPr lang="en-US" sz="8800" b="0" baseline="0" dirty="0">
                <a:solidFill>
                  <a:schemeClr val="accent1"/>
                </a:solidFill>
              </a:rPr>
            </a:br>
            <a:endParaRPr sz="8800" b="0" baseline="0" dirty="0">
              <a:solidFill>
                <a:schemeClr val="accent1"/>
              </a:solidFill>
            </a:endParaRPr>
          </a:p>
        </p:txBody>
      </p:sp>
      <p:sp>
        <p:nvSpPr>
          <p:cNvPr id="1637" name="Shape 1637"/>
          <p:cNvSpPr>
            <a:spLocks noGrp="1"/>
          </p:cNvSpPr>
          <p:nvPr>
            <p:ph type="body" sz="quarter" idx="1"/>
          </p:nvPr>
        </p:nvSpPr>
        <p:spPr>
          <a:xfrm>
            <a:off x="14404845" y="1688559"/>
            <a:ext cx="8041087" cy="3655821"/>
          </a:xfrm>
          <a:prstGeom prst="rect">
            <a:avLst/>
          </a:prstGeom>
        </p:spPr>
        <p:txBody>
          <a:bodyPr/>
          <a:lstStyle/>
          <a:p>
            <a:r>
              <a:rPr lang="en-US" sz="2400" dirty="0"/>
              <a:t>The Observer pattern done </a:t>
            </a:r>
            <a:r>
              <a:rPr lang="en-US" sz="2400" dirty="0" smtClean="0"/>
              <a:t>right</a:t>
            </a:r>
          </a:p>
          <a:p>
            <a:endParaRPr lang="en-US" sz="2400" dirty="0"/>
          </a:p>
          <a:p>
            <a:pPr algn="just"/>
            <a:r>
              <a:rPr lang="en-US" sz="2400" dirty="0" smtClean="0"/>
              <a:t>“</a:t>
            </a:r>
            <a:r>
              <a:rPr lang="en-US" sz="2400" dirty="0" err="1" smtClean="0"/>
              <a:t>ReactiveX</a:t>
            </a:r>
            <a:r>
              <a:rPr lang="en-US" sz="2400" dirty="0" smtClean="0"/>
              <a:t> </a:t>
            </a:r>
            <a:r>
              <a:rPr lang="en-US" sz="2400" dirty="0"/>
              <a:t>is a combination of the best ideas from</a:t>
            </a:r>
            <a:br>
              <a:rPr lang="en-US" sz="2400" dirty="0"/>
            </a:br>
            <a:r>
              <a:rPr lang="en-US" sz="2400" dirty="0"/>
              <a:t>the Observer pattern, the Iterator pattern, and functional </a:t>
            </a:r>
            <a:r>
              <a:rPr lang="en-US" sz="2400" dirty="0" smtClean="0"/>
              <a:t>programming”</a:t>
            </a:r>
            <a:endParaRPr lang="en-US" sz="2400" dirty="0"/>
          </a:p>
          <a:p>
            <a:r>
              <a:rPr lang="en-US" dirty="0"/>
              <a:t/>
            </a:r>
            <a:br>
              <a:rPr lang="en-US" dirty="0"/>
            </a:br>
            <a:endParaRPr lang="en-US" dirty="0"/>
          </a:p>
        </p:txBody>
      </p:sp>
      <p:sp>
        <p:nvSpPr>
          <p:cNvPr id="1638" name="Shape 1638"/>
          <p:cNvSpPr>
            <a:spLocks noGrp="1"/>
          </p:cNvSpPr>
          <p:nvPr>
            <p:ph type="sldNum" sz="quarter" idx="2"/>
          </p:nvPr>
        </p:nvSpPr>
        <p:spPr>
          <a:xfrm>
            <a:off x="21053611" y="10788451"/>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19</a:t>
            </a:fld>
            <a:endParaRPr sz="4000"/>
          </a:p>
        </p:txBody>
      </p:sp>
    </p:spTree>
    <p:extLst>
      <p:ext uri="{BB962C8B-B14F-4D97-AF65-F5344CB8AC3E}">
        <p14:creationId xmlns:p14="http://schemas.microsoft.com/office/powerpoint/2010/main" val="3430859980"/>
      </p:ext>
    </p:extLst>
  </p:cSld>
  <p:clrMapOvr>
    <a:masterClrMapping/>
  </p:clrMapOvr>
  <mc:AlternateContent xmlns:mc="http://schemas.openxmlformats.org/markup-compatibility/2006" xmlns:p14="http://schemas.microsoft.com/office/powerpoint/2010/main">
    <mc:Choice Requires="p14">
      <p:transition spd="slow" advClick="0">
        <p14:window dir="vert"/>
      </p:transition>
    </mc:Choice>
    <mc:Fallback xmlns="">
      <p:transition spd="slow" advClick="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8" name="Shape 2278"/>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FFFFFF"/>
                </a:solidFill>
              </a:defRPr>
            </a:pPr>
            <a:r>
              <a:rPr lang="fr-CA" dirty="0" smtClean="0"/>
              <a:t>.</a:t>
            </a:r>
            <a:endParaRPr dirty="0"/>
          </a:p>
        </p:txBody>
      </p:sp>
      <p:sp>
        <p:nvSpPr>
          <p:cNvPr id="2280" name="Shape 2280"/>
          <p:cNvSpPr>
            <a:spLocks noGrp="1"/>
          </p:cNvSpPr>
          <p:nvPr>
            <p:ph type="title"/>
          </p:nvPr>
        </p:nvSpPr>
        <p:spPr>
          <a:xfrm>
            <a:off x="3171025" y="3778371"/>
            <a:ext cx="8419380" cy="7699797"/>
          </a:xfrm>
          <a:prstGeom prst="rect">
            <a:avLst/>
          </a:prstGeom>
        </p:spPr>
        <p:txBody>
          <a:bodyPr/>
          <a:lstStyle/>
          <a:p>
            <a:r>
              <a:rPr lang="fr-CA" sz="10500" baseline="0" dirty="0" smtClean="0">
                <a:solidFill>
                  <a:schemeClr val="bg1"/>
                </a:solidFill>
              </a:rPr>
              <a:t>Marc-André</a:t>
            </a:r>
            <a:br>
              <a:rPr lang="fr-CA" sz="10500" baseline="0" dirty="0" smtClean="0">
                <a:solidFill>
                  <a:schemeClr val="bg1"/>
                </a:solidFill>
              </a:rPr>
            </a:br>
            <a:r>
              <a:rPr lang="fr-CA" sz="10500" baseline="0" dirty="0" smtClean="0">
                <a:solidFill>
                  <a:schemeClr val="bg1"/>
                </a:solidFill>
              </a:rPr>
              <a:t>Daigneault</a:t>
            </a:r>
            <a:endParaRPr sz="10500" baseline="0" dirty="0">
              <a:solidFill>
                <a:schemeClr val="bg1"/>
              </a:solidFill>
            </a:endParaRPr>
          </a:p>
        </p:txBody>
      </p:sp>
      <p:sp>
        <p:nvSpPr>
          <p:cNvPr id="2281" name="Shape 2281"/>
          <p:cNvSpPr>
            <a:spLocks noGrp="1"/>
          </p:cNvSpPr>
          <p:nvPr>
            <p:ph type="body" sz="quarter" idx="1"/>
          </p:nvPr>
        </p:nvSpPr>
        <p:spPr>
          <a:prstGeom prst="rect">
            <a:avLst/>
          </a:prstGeom>
        </p:spPr>
        <p:txBody>
          <a:bodyPr anchor="t"/>
          <a:lstStyle/>
          <a:p>
            <a:pPr>
              <a:lnSpc>
                <a:spcPct val="100000"/>
              </a:lnSpc>
              <a:defRPr sz="3200" b="1">
                <a:solidFill>
                  <a:srgbClr val="000000"/>
                </a:solidFill>
              </a:defRPr>
            </a:pPr>
            <a:r>
              <a:rPr lang="fr-CA" dirty="0" smtClean="0">
                <a:solidFill>
                  <a:srgbClr val="41464D"/>
                </a:solidFill>
              </a:rPr>
              <a:t>Développeur Front End</a:t>
            </a:r>
          </a:p>
          <a:p>
            <a:endParaRPr lang="fr-CA" dirty="0" smtClean="0">
              <a:solidFill>
                <a:srgbClr val="41464D"/>
              </a:solidFill>
            </a:endParaRPr>
          </a:p>
          <a:p>
            <a:r>
              <a:rPr lang="fr-CA" sz="2400" dirty="0" smtClean="0">
                <a:solidFill>
                  <a:srgbClr val="41464D"/>
                </a:solidFill>
              </a:rPr>
              <a:t>21 ans,</a:t>
            </a:r>
          </a:p>
          <a:p>
            <a:r>
              <a:rPr lang="fr-CA" sz="2400" dirty="0" smtClean="0">
                <a:solidFill>
                  <a:srgbClr val="41464D"/>
                </a:solidFill>
              </a:rPr>
              <a:t>Déménager 4 fois,</a:t>
            </a:r>
          </a:p>
          <a:p>
            <a:r>
              <a:rPr lang="fr-CA" sz="2400" dirty="0" smtClean="0">
                <a:solidFill>
                  <a:srgbClr val="41464D"/>
                </a:solidFill>
              </a:rPr>
              <a:t>Adore tout les genre de </a:t>
            </a:r>
            <a:r>
              <a:rPr lang="fr-CA" sz="2400" dirty="0">
                <a:solidFill>
                  <a:srgbClr val="41464D"/>
                </a:solidFill>
              </a:rPr>
              <a:t>films,</a:t>
            </a:r>
          </a:p>
          <a:p>
            <a:r>
              <a:rPr lang="fr-CA" sz="2400" dirty="0" smtClean="0">
                <a:solidFill>
                  <a:srgbClr val="41464D"/>
                </a:solidFill>
              </a:rPr>
              <a:t>N’aime pas tout </a:t>
            </a:r>
            <a:r>
              <a:rPr lang="fr-CA" sz="2400" dirty="0">
                <a:solidFill>
                  <a:srgbClr val="41464D"/>
                </a:solidFill>
              </a:rPr>
              <a:t>les genre de </a:t>
            </a:r>
            <a:r>
              <a:rPr lang="fr-CA" sz="2400" dirty="0" smtClean="0">
                <a:solidFill>
                  <a:srgbClr val="41464D"/>
                </a:solidFill>
              </a:rPr>
              <a:t>livres,</a:t>
            </a:r>
          </a:p>
          <a:p>
            <a:r>
              <a:rPr lang="fr-CA" sz="2400" dirty="0" err="1" smtClean="0">
                <a:solidFill>
                  <a:srgbClr val="41464D"/>
                </a:solidFill>
              </a:rPr>
              <a:t>Émojii</a:t>
            </a:r>
            <a:r>
              <a:rPr lang="fr-CA" sz="2400" dirty="0" smtClean="0">
                <a:solidFill>
                  <a:srgbClr val="41464D"/>
                </a:solidFill>
              </a:rPr>
              <a:t> préféré</a:t>
            </a:r>
          </a:p>
          <a:p>
            <a:r>
              <a:rPr lang="fr-CA" dirty="0" smtClean="0">
                <a:solidFill>
                  <a:srgbClr val="41464D"/>
                </a:solidFill>
              </a:rPr>
              <a:t> </a:t>
            </a:r>
            <a:endParaRPr lang="fr-CA" dirty="0">
              <a:solidFill>
                <a:srgbClr val="41464D"/>
              </a:solidFill>
              <a:hlinkClick r:id="rId3"/>
            </a:endParaRPr>
          </a:p>
        </p:txBody>
      </p:sp>
      <p:sp>
        <p:nvSpPr>
          <p:cNvPr id="2283" name="Shape 2283"/>
          <p:cNvSpPr>
            <a:spLocks noGrp="1"/>
          </p:cNvSpPr>
          <p:nvPr>
            <p:ph type="sldNum" sz="quarter" idx="2"/>
          </p:nvPr>
        </p:nvSpPr>
        <p:spPr>
          <a:xfrm>
            <a:off x="21060042" y="1688560"/>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2</a:t>
            </a:fld>
            <a:endParaRPr sz="4000"/>
          </a:p>
        </p:txBody>
      </p:sp>
      <p:sp>
        <p:nvSpPr>
          <p:cNvPr id="2284" name="Shape 2284"/>
          <p:cNvSpPr>
            <a:spLocks noGrp="1"/>
          </p:cNvSpPr>
          <p:nvPr>
            <p:ph type="body" idx="15"/>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p:spPr>
        <p:txBody>
          <a:bodyPr/>
          <a:lstStyle/>
          <a:p>
            <a:r>
              <a:rPr lang="fr-CA" sz="2800" dirty="0"/>
              <a:t>linkedin.com/in/</a:t>
            </a:r>
            <a:r>
              <a:rPr lang="fr-CA" sz="2800" dirty="0" err="1"/>
              <a:t>madmontreal</a:t>
            </a:r>
            <a:r>
              <a:rPr lang="fr-CA" sz="2800" dirty="0"/>
              <a:t>/</a:t>
            </a:r>
          </a:p>
        </p:txBody>
      </p:sp>
      <p:sp>
        <p:nvSpPr>
          <p:cNvPr id="2285" name="Shape 2285"/>
          <p:cNvSpPr>
            <a:spLocks noGrp="1"/>
          </p:cNvSpPr>
          <p:nvPr>
            <p:ph type="body" idx="16"/>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p:spPr>
        <p:txBody>
          <a:bodyPr/>
          <a:lstStyle/>
          <a:p>
            <a:r>
              <a:rPr lang="fr-CA" sz="2800" dirty="0"/>
              <a:t>github.com/The224</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026206" y="6770164"/>
            <a:ext cx="566670" cy="5351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advClick="0">
        <p14:pan dir="u"/>
      </p:transition>
    </mc:Choice>
    <mc:Fallback xmlns="">
      <p:transition spd="slow" advClick="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94990" y="-789436"/>
            <a:ext cx="27810083" cy="18661345"/>
          </a:xfrm>
          <a:prstGeom prst="rect">
            <a:avLst/>
          </a:prstGeom>
        </p:spPr>
      </p:pic>
    </p:spTree>
    <p:extLst>
      <p:ext uri="{BB962C8B-B14F-4D97-AF65-F5344CB8AC3E}">
        <p14:creationId xmlns:p14="http://schemas.microsoft.com/office/powerpoint/2010/main" val="3354230607"/>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23409275" cy="13332987"/>
          </a:xfrm>
          <a:prstGeom prst="rect">
            <a:avLst/>
          </a:prstGeom>
        </p:spPr>
      </p:pic>
      <p:sp>
        <p:nvSpPr>
          <p:cNvPr id="3" name="Rectangle 2"/>
          <p:cNvSpPr/>
          <p:nvPr/>
        </p:nvSpPr>
        <p:spPr>
          <a:xfrm>
            <a:off x="6225591" y="1704972"/>
            <a:ext cx="10578538" cy="156966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CA" sz="9600" b="1" dirty="0" smtClean="0">
                <a:ln w="22225">
                  <a:solidFill>
                    <a:schemeClr val="accent2"/>
                  </a:solidFill>
                  <a:prstDash val="solid"/>
                </a:ln>
                <a:solidFill>
                  <a:schemeClr val="accent2">
                    <a:lumMod val="40000"/>
                    <a:lumOff val="60000"/>
                  </a:schemeClr>
                </a:solidFill>
              </a:rPr>
              <a:t>Les</a:t>
            </a:r>
            <a:r>
              <a:rPr lang="fr-CA" sz="9600" b="1" cap="none" spc="0" dirty="0" smtClean="0">
                <a:ln/>
                <a:solidFill>
                  <a:schemeClr val="accent3"/>
                </a:solidFill>
                <a:effectLst/>
              </a:rPr>
              <a:t> </a:t>
            </a:r>
            <a:r>
              <a:rPr lang="fr-CA" sz="9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Trucs</a:t>
            </a:r>
            <a:r>
              <a:rPr lang="fr-CA" sz="9600" b="1" cap="none" spc="0" dirty="0" smtClean="0">
                <a:ln/>
                <a:solidFill>
                  <a:schemeClr val="accent3"/>
                </a:solidFill>
                <a:effectLst/>
              </a:rPr>
              <a:t> </a:t>
            </a:r>
            <a:r>
              <a:rPr lang="fr-CA" sz="9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COOL</a:t>
            </a:r>
            <a:r>
              <a:rPr lang="fr-CA" sz="9600" b="1" cap="none" spc="0" dirty="0" smtClean="0">
                <a:ln/>
                <a:solidFill>
                  <a:schemeClr val="accent3"/>
                </a:solidFill>
                <a:effectLst/>
              </a:rPr>
              <a:t> </a:t>
            </a:r>
            <a:r>
              <a:rPr lang="fr-CA" sz="9600" dirty="0" smtClean="0">
                <a:ln w="0"/>
                <a:solidFill>
                  <a:schemeClr val="accent1"/>
                </a:solidFill>
                <a:effectLst>
                  <a:outerShdw blurRad="38100" dist="25400" dir="5400000" algn="ctr" rotWithShape="0">
                    <a:srgbClr val="6E747A">
                      <a:alpha val="43000"/>
                    </a:srgbClr>
                  </a:outerShdw>
                </a:effectLst>
              </a:rPr>
              <a:t>!</a:t>
            </a:r>
            <a:endParaRPr lang="fr-CA" sz="9600" dirty="0">
              <a:ln w="0"/>
              <a:solidFill>
                <a:schemeClr val="accent1"/>
              </a:solidFill>
              <a:effectLst>
                <a:outerShdw blurRad="38100" dist="25400" dir="5400000" algn="ctr" rotWithShape="0">
                  <a:srgbClr val="6E747A">
                    <a:alpha val="43000"/>
                  </a:srgbClr>
                </a:outerShdw>
              </a:effectLst>
            </a:endParaRPr>
          </a:p>
        </p:txBody>
      </p:sp>
      <p:sp>
        <p:nvSpPr>
          <p:cNvPr id="4" name="TextBox 3"/>
          <p:cNvSpPr txBox="1"/>
          <p:nvPr/>
        </p:nvSpPr>
        <p:spPr>
          <a:xfrm>
            <a:off x="6225591" y="3302920"/>
            <a:ext cx="15288688"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Observable</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Data </a:t>
            </a:r>
            <a:r>
              <a:rPr lang="fr-CA" sz="6000" dirty="0" err="1" smtClean="0">
                <a:solidFill>
                  <a:schemeClr val="bg1"/>
                </a:solidFill>
              </a:rPr>
              <a:t>stream</a:t>
            </a:r>
            <a:endParaRPr lang="fr-CA" sz="6000" dirty="0" smtClean="0">
              <a:solidFill>
                <a:schemeClr val="bg1"/>
              </a:solidFill>
            </a:endParaRP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Émission des données </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endParaRPr lang="fr-CA" sz="6000" dirty="0" smtClean="0">
              <a:solidFill>
                <a:schemeClr val="bg1"/>
              </a:solidFill>
            </a:endParaRPr>
          </a:p>
        </p:txBody>
      </p:sp>
      <p:sp>
        <p:nvSpPr>
          <p:cNvPr id="6" name="TextBox 5"/>
          <p:cNvSpPr txBox="1"/>
          <p:nvPr/>
        </p:nvSpPr>
        <p:spPr>
          <a:xfrm>
            <a:off x="-1" y="-1"/>
            <a:ext cx="57779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CA"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Question</a:t>
            </a:r>
            <a:r>
              <a:rPr kumimoji="0" lang="fr-CA" sz="4400" b="0" i="0" u="none" strike="noStrike" cap="none" spc="0" normalizeH="0" dirty="0" smtClean="0">
                <a:ln>
                  <a:noFill/>
                </a:ln>
                <a:solidFill>
                  <a:srgbClr val="000000"/>
                </a:solidFill>
                <a:effectLst/>
                <a:uFillTx/>
                <a:latin typeface="Helvetica Light"/>
                <a:ea typeface="Helvetica Light"/>
                <a:cs typeface="Helvetica Light"/>
                <a:sym typeface="Helvetica Light"/>
              </a:rPr>
              <a:t> ? </a:t>
            </a:r>
            <a:endParaRPr kumimoji="0" lang="fr-CA" sz="4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4167627918"/>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 name="Shape 1607"/>
          <p:cNvSpPr>
            <a:spLocks noGrp="1"/>
          </p:cNvSpPr>
          <p:nvPr>
            <p:ph type="body" idx="13"/>
          </p:nvPr>
        </p:nvSpPr>
        <p:spPr>
          <a:xfrm>
            <a:off x="8695426" y="-21526"/>
            <a:ext cx="14758493" cy="13212634"/>
          </a:xfrm>
          <a:custGeom>
            <a:avLst/>
            <a:gdLst/>
            <a:ahLst/>
            <a:cxnLst>
              <a:cxn ang="0">
                <a:pos x="wd2" y="hd2"/>
              </a:cxn>
              <a:cxn ang="5400000">
                <a:pos x="wd2" y="hd2"/>
              </a:cxn>
              <a:cxn ang="10800000">
                <a:pos x="wd2" y="hd2"/>
              </a:cxn>
              <a:cxn ang="16200000">
                <a:pos x="wd2" y="hd2"/>
              </a:cxn>
            </a:cxnLst>
            <a:rect l="0" t="0" r="r" b="b"/>
            <a:pathLst>
              <a:path w="21600" h="21600" extrusionOk="0">
                <a:moveTo>
                  <a:pt x="6469" y="35"/>
                </a:moveTo>
                <a:lnTo>
                  <a:pt x="21600" y="0"/>
                </a:lnTo>
                <a:lnTo>
                  <a:pt x="21565" y="21600"/>
                </a:lnTo>
                <a:lnTo>
                  <a:pt x="0" y="21600"/>
                </a:lnTo>
                <a:lnTo>
                  <a:pt x="6469" y="35"/>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FFFFFF"/>
                </a:solidFill>
              </a:defRPr>
            </a:pPr>
            <a:endParaRPr dirty="0"/>
          </a:p>
        </p:txBody>
      </p:sp>
      <p:sp>
        <p:nvSpPr>
          <p:cNvPr id="1609" name="Shape 1609"/>
          <p:cNvSpPr>
            <a:spLocks noGrp="1"/>
          </p:cNvSpPr>
          <p:nvPr>
            <p:ph type="title"/>
          </p:nvPr>
        </p:nvSpPr>
        <p:spPr>
          <a:xfrm>
            <a:off x="1688688" y="1688560"/>
            <a:ext cx="8404218" cy="5482833"/>
          </a:xfrm>
          <a:prstGeom prst="rect">
            <a:avLst/>
          </a:prstGeom>
        </p:spPr>
        <p:txBody>
          <a:bodyPr/>
          <a:lstStyle/>
          <a:p>
            <a:r>
              <a:rPr lang="en-US" sz="11200" baseline="0" dirty="0" smtClean="0"/>
              <a:t>Bootstrap</a:t>
            </a:r>
            <a:br>
              <a:rPr lang="en-US" sz="11200" baseline="0" dirty="0" smtClean="0"/>
            </a:br>
            <a:r>
              <a:rPr lang="en-US" sz="11200" baseline="0" dirty="0"/>
              <a:t/>
            </a:r>
            <a:br>
              <a:rPr lang="en-US" sz="11200" baseline="0" dirty="0"/>
            </a:br>
            <a:r>
              <a:rPr lang="en-US" sz="11200" baseline="0" dirty="0" smtClean="0"/>
              <a:t/>
            </a:r>
            <a:br>
              <a:rPr lang="en-US" sz="11200" baseline="0" dirty="0" smtClean="0"/>
            </a:br>
            <a:r>
              <a:rPr lang="en-US" sz="8800" b="0" baseline="0" dirty="0" smtClean="0">
                <a:solidFill>
                  <a:schemeClr val="accent1"/>
                </a:solidFill>
              </a:rPr>
              <a:t>getbootstrap.com</a:t>
            </a:r>
            <a:endParaRPr sz="8800" b="0" baseline="0" dirty="0">
              <a:solidFill>
                <a:schemeClr val="accent1"/>
              </a:solidFill>
            </a:endParaRPr>
          </a:p>
        </p:txBody>
      </p:sp>
      <p:sp>
        <p:nvSpPr>
          <p:cNvPr id="1610" name="Shape 1610"/>
          <p:cNvSpPr>
            <a:spLocks noGrp="1"/>
          </p:cNvSpPr>
          <p:nvPr>
            <p:ph type="body" sz="quarter" idx="1"/>
          </p:nvPr>
        </p:nvSpPr>
        <p:spPr>
          <a:prstGeom prst="rect">
            <a:avLst/>
          </a:prstGeom>
        </p:spPr>
        <p:txBody>
          <a:bodyPr/>
          <a:lstStyle/>
          <a:p>
            <a:r>
              <a:rPr dirty="0" err="1"/>
              <a:t>Cras</a:t>
            </a:r>
            <a:r>
              <a:rPr dirty="0"/>
              <a:t> </a:t>
            </a:r>
            <a:r>
              <a:rPr dirty="0" err="1"/>
              <a:t>dapibus</a:t>
            </a:r>
            <a:r>
              <a:rPr dirty="0"/>
              <a:t>. </a:t>
            </a:r>
            <a:r>
              <a:rPr dirty="0" err="1"/>
              <a:t>Aliquam</a:t>
            </a:r>
            <a:r>
              <a:rPr dirty="0"/>
              <a:t> </a:t>
            </a:r>
            <a:r>
              <a:rPr dirty="0" err="1"/>
              <a:t>erat</a:t>
            </a:r>
            <a:r>
              <a:rPr dirty="0"/>
              <a:t> </a:t>
            </a:r>
            <a:r>
              <a:rPr dirty="0" err="1"/>
              <a:t>volutpat</a:t>
            </a:r>
            <a:r>
              <a:rPr dirty="0"/>
              <a:t>. </a:t>
            </a:r>
            <a:r>
              <a:rPr dirty="0" err="1"/>
              <a:t>Quisque</a:t>
            </a:r>
            <a:r>
              <a:rPr dirty="0"/>
              <a:t> libero </a:t>
            </a:r>
            <a:r>
              <a:rPr dirty="0" err="1"/>
              <a:t>metus</a:t>
            </a:r>
            <a:r>
              <a:rPr dirty="0"/>
              <a:t>, </a:t>
            </a:r>
            <a:r>
              <a:rPr dirty="0" err="1"/>
              <a:t>condimentum</a:t>
            </a:r>
            <a:r>
              <a:rPr dirty="0"/>
              <a:t> </a:t>
            </a:r>
            <a:r>
              <a:rPr dirty="0" err="1"/>
              <a:t>nec</a:t>
            </a:r>
            <a:r>
              <a:rPr dirty="0"/>
              <a:t>, </a:t>
            </a:r>
            <a:r>
              <a:rPr dirty="0" err="1"/>
              <a:t>tempor</a:t>
            </a:r>
            <a:r>
              <a:rPr dirty="0"/>
              <a:t> a, </a:t>
            </a:r>
            <a:r>
              <a:rPr dirty="0" err="1"/>
              <a:t>commodo</a:t>
            </a:r>
            <a:r>
              <a:rPr dirty="0"/>
              <a:t> </a:t>
            </a:r>
            <a:r>
              <a:rPr dirty="0" err="1"/>
              <a:t>mollis</a:t>
            </a:r>
            <a:r>
              <a:rPr dirty="0"/>
              <a:t>, magna. </a:t>
            </a:r>
            <a:r>
              <a:rPr dirty="0" err="1"/>
              <a:t>Phasellus</a:t>
            </a:r>
            <a:r>
              <a:rPr dirty="0"/>
              <a:t> </a:t>
            </a:r>
            <a:r>
              <a:rPr dirty="0" err="1"/>
              <a:t>consectetuer</a:t>
            </a:r>
            <a:r>
              <a:rPr dirty="0"/>
              <a:t> </a:t>
            </a:r>
            <a:r>
              <a:rPr dirty="0" err="1"/>
              <a:t>vestibulum</a:t>
            </a:r>
            <a:r>
              <a:rPr dirty="0"/>
              <a:t> </a:t>
            </a:r>
            <a:r>
              <a:rPr dirty="0" err="1"/>
              <a:t>elit</a:t>
            </a:r>
            <a:r>
              <a:rPr dirty="0"/>
              <a:t>. </a:t>
            </a:r>
            <a:r>
              <a:rPr dirty="0" err="1"/>
              <a:t>Curabitur</a:t>
            </a:r>
            <a:r>
              <a:rPr dirty="0"/>
              <a:t> ligula </a:t>
            </a:r>
            <a:r>
              <a:rPr dirty="0" err="1"/>
              <a:t>sapien</a:t>
            </a:r>
            <a:r>
              <a:rPr dirty="0"/>
              <a:t>, </a:t>
            </a:r>
            <a:r>
              <a:rPr dirty="0" err="1"/>
              <a:t>tincidunt</a:t>
            </a:r>
            <a:r>
              <a:rPr dirty="0"/>
              <a:t> non, </a:t>
            </a:r>
            <a:r>
              <a:rPr dirty="0" err="1"/>
              <a:t>euismod</a:t>
            </a:r>
            <a:r>
              <a:rPr dirty="0"/>
              <a:t> vitae, </a:t>
            </a:r>
            <a:r>
              <a:rPr dirty="0" err="1"/>
              <a:t>posuere</a:t>
            </a:r>
            <a:r>
              <a:rPr dirty="0"/>
              <a:t> </a:t>
            </a:r>
            <a:r>
              <a:rPr dirty="0" err="1"/>
              <a:t>imperdiet</a:t>
            </a:r>
            <a:r>
              <a:rPr dirty="0"/>
              <a:t>, </a:t>
            </a:r>
            <a:r>
              <a:rPr dirty="0" err="1"/>
              <a:t>leo</a:t>
            </a:r>
            <a:r>
              <a:rPr dirty="0"/>
              <a:t>. </a:t>
            </a:r>
            <a:r>
              <a:rPr dirty="0" err="1"/>
              <a:t>Fusce</a:t>
            </a:r>
            <a:r>
              <a:rPr dirty="0"/>
              <a:t> convallis </a:t>
            </a:r>
            <a:r>
              <a:rPr dirty="0" err="1"/>
              <a:t>metus</a:t>
            </a:r>
            <a:r>
              <a:rPr dirty="0"/>
              <a:t> id </a:t>
            </a:r>
            <a:r>
              <a:rPr dirty="0" err="1"/>
              <a:t>felis</a:t>
            </a:r>
            <a:r>
              <a:rPr dirty="0"/>
              <a:t> </a:t>
            </a:r>
            <a:r>
              <a:rPr dirty="0" err="1"/>
              <a:t>luctus</a:t>
            </a:r>
            <a:r>
              <a:rPr dirty="0"/>
              <a:t> </a:t>
            </a:r>
            <a:r>
              <a:rPr dirty="0" err="1"/>
              <a:t>adipiscing</a:t>
            </a:r>
            <a:r>
              <a:rPr dirty="0"/>
              <a:t>. </a:t>
            </a:r>
            <a:r>
              <a:rPr dirty="0" err="1"/>
              <a:t>Fusce</a:t>
            </a:r>
            <a:r>
              <a:rPr dirty="0"/>
              <a:t> </a:t>
            </a:r>
            <a:r>
              <a:rPr dirty="0" err="1"/>
              <a:t>neque</a:t>
            </a:r>
            <a:r>
              <a:rPr dirty="0"/>
              <a:t>. </a:t>
            </a:r>
            <a:r>
              <a:rPr dirty="0" err="1"/>
              <a:t>Nulla</a:t>
            </a:r>
            <a:r>
              <a:rPr dirty="0"/>
              <a:t> </a:t>
            </a:r>
            <a:r>
              <a:rPr dirty="0" err="1"/>
              <a:t>consequat</a:t>
            </a:r>
            <a:r>
              <a:rPr dirty="0"/>
              <a:t> </a:t>
            </a:r>
            <a:r>
              <a:rPr dirty="0" err="1"/>
              <a:t>massa</a:t>
            </a:r>
            <a:r>
              <a:rPr dirty="0"/>
              <a:t> </a:t>
            </a:r>
            <a:r>
              <a:rPr dirty="0" err="1"/>
              <a:t>quis</a:t>
            </a:r>
            <a:r>
              <a:rPr dirty="0"/>
              <a:t> </a:t>
            </a:r>
            <a:r>
              <a:rPr dirty="0" err="1"/>
              <a:t>enim</a:t>
            </a:r>
            <a:r>
              <a:rPr dirty="0"/>
              <a:t>. </a:t>
            </a:r>
            <a:r>
              <a:rPr dirty="0" err="1"/>
              <a:t>Cras</a:t>
            </a:r>
            <a:r>
              <a:rPr dirty="0"/>
              <a:t> </a:t>
            </a:r>
            <a:r>
              <a:rPr dirty="0" err="1"/>
              <a:t>ultricies</a:t>
            </a:r>
            <a:r>
              <a:rPr dirty="0"/>
              <a:t> mi </a:t>
            </a:r>
            <a:r>
              <a:rPr dirty="0" err="1"/>
              <a:t>eu</a:t>
            </a:r>
            <a:r>
              <a:rPr dirty="0"/>
              <a:t> </a:t>
            </a:r>
            <a:r>
              <a:rPr dirty="0" err="1"/>
              <a:t>turpis</a:t>
            </a:r>
            <a:r>
              <a:rPr dirty="0"/>
              <a:t> </a:t>
            </a:r>
            <a:r>
              <a:rPr dirty="0" err="1"/>
              <a:t>hendrerit</a:t>
            </a:r>
            <a:r>
              <a:rPr dirty="0"/>
              <a:t> </a:t>
            </a:r>
            <a:r>
              <a:rPr dirty="0" err="1"/>
              <a:t>fringilla</a:t>
            </a:r>
            <a:r>
              <a:rPr dirty="0"/>
              <a:t>.</a:t>
            </a:r>
          </a:p>
        </p:txBody>
      </p:sp>
      <p:sp>
        <p:nvSpPr>
          <p:cNvPr id="1611" name="Shape 1611"/>
          <p:cNvSpPr>
            <a:spLocks noGrp="1"/>
          </p:cNvSpPr>
          <p:nvPr>
            <p:ph type="sldNum" sz="quarter" idx="2"/>
          </p:nvPr>
        </p:nvSpPr>
        <p:spPr>
          <a:xfrm>
            <a:off x="11370112" y="1688560"/>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22</a:t>
            </a:fld>
            <a:endParaRPr sz="4000"/>
          </a:p>
        </p:txBody>
      </p:sp>
      <p:pic>
        <p:nvPicPr>
          <p:cNvPr id="1612" name="pasted-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4436" y="9575321"/>
            <a:ext cx="5849541" cy="3615787"/>
          </a:xfrm>
          <a:prstGeom prst="rect">
            <a:avLst/>
          </a:prstGeom>
          <a:ln w="12700">
            <a:miter lim="400000"/>
          </a:ln>
        </p:spPr>
      </p:pic>
    </p:spTree>
    <p:extLst>
      <p:ext uri="{BB962C8B-B14F-4D97-AF65-F5344CB8AC3E}">
        <p14:creationId xmlns:p14="http://schemas.microsoft.com/office/powerpoint/2010/main" val="4099948629"/>
      </p:ext>
    </p:extLst>
  </p:cSld>
  <p:clrMapOvr>
    <a:masterClrMapping/>
  </p:clrMapOvr>
  <mc:AlternateContent xmlns:mc="http://schemas.openxmlformats.org/markup-compatibility/2006" xmlns:p14="http://schemas.microsoft.com/office/powerpoint/2010/main">
    <mc:Choice Requires="p14">
      <p:transition spd="slow" advClick="0">
        <p14:window dir="vert"/>
      </p:transition>
    </mc:Choice>
    <mc:Fallback xmlns="">
      <p:transition spd="slow" advClick="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276" y="-789435"/>
            <a:ext cx="25666868" cy="17223187"/>
          </a:xfrm>
          <a:prstGeom prst="rect">
            <a:avLst/>
          </a:prstGeom>
        </p:spPr>
      </p:pic>
    </p:spTree>
    <p:extLst>
      <p:ext uri="{BB962C8B-B14F-4D97-AF65-F5344CB8AC3E}">
        <p14:creationId xmlns:p14="http://schemas.microsoft.com/office/powerpoint/2010/main" val="413614386"/>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23409275" cy="13190331"/>
          </a:xfrm>
          <a:prstGeom prst="rect">
            <a:avLst/>
          </a:prstGeom>
        </p:spPr>
      </p:pic>
      <p:sp>
        <p:nvSpPr>
          <p:cNvPr id="3" name="Rectangle 2"/>
          <p:cNvSpPr/>
          <p:nvPr/>
        </p:nvSpPr>
        <p:spPr>
          <a:xfrm>
            <a:off x="6225591" y="1704972"/>
            <a:ext cx="10578538" cy="156966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CA" sz="9600" b="1" dirty="0" smtClean="0">
                <a:ln w="22225">
                  <a:solidFill>
                    <a:schemeClr val="accent2"/>
                  </a:solidFill>
                  <a:prstDash val="solid"/>
                </a:ln>
                <a:solidFill>
                  <a:schemeClr val="accent2">
                    <a:lumMod val="40000"/>
                    <a:lumOff val="60000"/>
                  </a:schemeClr>
                </a:solidFill>
              </a:rPr>
              <a:t>Les</a:t>
            </a:r>
            <a:r>
              <a:rPr lang="fr-CA" sz="9600" b="1" cap="none" spc="0" dirty="0" smtClean="0">
                <a:ln/>
                <a:solidFill>
                  <a:schemeClr val="accent3"/>
                </a:solidFill>
                <a:effectLst/>
              </a:rPr>
              <a:t> </a:t>
            </a:r>
            <a:r>
              <a:rPr lang="fr-CA" sz="9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Trucs</a:t>
            </a:r>
            <a:r>
              <a:rPr lang="fr-CA" sz="9600" b="1" cap="none" spc="0" dirty="0" smtClean="0">
                <a:ln/>
                <a:solidFill>
                  <a:schemeClr val="accent3"/>
                </a:solidFill>
                <a:effectLst/>
              </a:rPr>
              <a:t> </a:t>
            </a:r>
            <a:r>
              <a:rPr lang="fr-CA" sz="9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COOL</a:t>
            </a:r>
            <a:r>
              <a:rPr lang="fr-CA" sz="9600" b="1" cap="none" spc="0" dirty="0" smtClean="0">
                <a:ln/>
                <a:solidFill>
                  <a:schemeClr val="accent3"/>
                </a:solidFill>
                <a:effectLst/>
              </a:rPr>
              <a:t> </a:t>
            </a:r>
            <a:r>
              <a:rPr lang="fr-CA" sz="9600" dirty="0" smtClean="0">
                <a:ln w="0"/>
                <a:solidFill>
                  <a:schemeClr val="accent1"/>
                </a:solidFill>
                <a:effectLst>
                  <a:outerShdw blurRad="38100" dist="25400" dir="5400000" algn="ctr" rotWithShape="0">
                    <a:srgbClr val="6E747A">
                      <a:alpha val="43000"/>
                    </a:srgbClr>
                  </a:outerShdw>
                </a:effectLst>
              </a:rPr>
              <a:t>!</a:t>
            </a:r>
            <a:endParaRPr lang="fr-CA" sz="9600" dirty="0">
              <a:ln w="0"/>
              <a:solidFill>
                <a:schemeClr val="accent1"/>
              </a:solidFill>
              <a:effectLst>
                <a:outerShdw blurRad="38100" dist="25400" dir="5400000" algn="ctr" rotWithShape="0">
                  <a:srgbClr val="6E747A">
                    <a:alpha val="43000"/>
                  </a:srgbClr>
                </a:outerShdw>
              </a:effectLst>
            </a:endParaRPr>
          </a:p>
        </p:txBody>
      </p:sp>
      <p:sp>
        <p:nvSpPr>
          <p:cNvPr id="4" name="TextBox 3"/>
          <p:cNvSpPr txBox="1"/>
          <p:nvPr/>
        </p:nvSpPr>
        <p:spPr>
          <a:xfrm>
            <a:off x="6225591" y="3302920"/>
            <a:ext cx="1528868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Rapide…. !</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6000" dirty="0" smtClean="0">
                <a:solidFill>
                  <a:schemeClr val="bg1"/>
                </a:solidFill>
              </a:rPr>
              <a:t>Simple…. !</a:t>
            </a:r>
            <a:endParaRPr lang="fr-CA" sz="6000" dirty="0" smtClean="0">
              <a:solidFill>
                <a:schemeClr val="bg1"/>
              </a:solidFill>
            </a:endParaRPr>
          </a:p>
        </p:txBody>
      </p:sp>
      <p:sp>
        <p:nvSpPr>
          <p:cNvPr id="6" name="TextBox 5"/>
          <p:cNvSpPr txBox="1"/>
          <p:nvPr/>
        </p:nvSpPr>
        <p:spPr>
          <a:xfrm>
            <a:off x="17631326" y="118873"/>
            <a:ext cx="57779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fr-CA"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Question</a:t>
            </a:r>
            <a:r>
              <a:rPr kumimoji="0" lang="fr-CA" sz="4400" b="0" i="0" u="none" strike="noStrike" cap="none" spc="0" normalizeH="0" dirty="0" smtClean="0">
                <a:ln>
                  <a:noFill/>
                </a:ln>
                <a:solidFill>
                  <a:srgbClr val="000000"/>
                </a:solidFill>
                <a:effectLst/>
                <a:uFillTx/>
                <a:latin typeface="Helvetica Light"/>
                <a:ea typeface="Helvetica Light"/>
                <a:cs typeface="Helvetica Light"/>
                <a:sym typeface="Helvetica Light"/>
              </a:rPr>
              <a:t> ? </a:t>
            </a:r>
            <a:endParaRPr kumimoji="0" lang="fr-CA" sz="4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525976021"/>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738" y="6564253"/>
            <a:ext cx="27759302" cy="10863938"/>
          </a:xfrm>
          <a:prstGeom prst="rect">
            <a:avLst/>
          </a:prstGeom>
        </p:spPr>
      </p:pic>
      <p:pic>
        <p:nvPicPr>
          <p:cNvPr id="2050" name="Picture 2" descr="Image result for no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5" y="0"/>
            <a:ext cx="23411661" cy="6583362"/>
          </a:xfrm>
          <a:prstGeom prst="rect">
            <a:avLst/>
          </a:prstGeom>
          <a:noFill/>
          <a:extLst>
            <a:ext uri="{909E8E84-426E-40DD-AFC4-6F175D3DCCD1}">
              <a14:hiddenFill xmlns:a14="http://schemas.microsoft.com/office/drawing/2010/main">
                <a:solidFill>
                  <a:srgbClr val="FFFFFF"/>
                </a:solidFill>
              </a14:hiddenFill>
            </a:ext>
          </a:extLst>
        </p:spPr>
      </p:pic>
      <p:sp>
        <p:nvSpPr>
          <p:cNvPr id="1636" name="Shape 1636"/>
          <p:cNvSpPr>
            <a:spLocks noGrp="1"/>
          </p:cNvSpPr>
          <p:nvPr>
            <p:ph type="title"/>
          </p:nvPr>
        </p:nvSpPr>
        <p:spPr>
          <a:xfrm>
            <a:off x="1688688" y="883192"/>
            <a:ext cx="7315749" cy="5732457"/>
          </a:xfrm>
          <a:prstGeom prst="rect">
            <a:avLst/>
          </a:prstGeom>
        </p:spPr>
        <p:txBody>
          <a:bodyPr/>
          <a:lstStyle/>
          <a:p>
            <a:r>
              <a:rPr lang="en-US" sz="11200" baseline="0" dirty="0" err="1" smtClean="0">
                <a:solidFill>
                  <a:schemeClr val="bg1"/>
                </a:solidFill>
              </a:rPr>
              <a:t>Concat</a:t>
            </a:r>
            <a:r>
              <a:rPr lang="en-US" sz="11200" baseline="0" dirty="0" smtClean="0">
                <a:solidFill>
                  <a:schemeClr val="bg1"/>
                </a:solidFill>
              </a:rPr>
              <a:t> des </a:t>
            </a:r>
            <a:r>
              <a:rPr lang="en-US" sz="11200" baseline="0" dirty="0" err="1" smtClean="0">
                <a:solidFill>
                  <a:schemeClr val="bg1"/>
                </a:solidFill>
              </a:rPr>
              <a:t>trois</a:t>
            </a:r>
            <a:endParaRPr sz="11200" baseline="0" dirty="0">
              <a:solidFill>
                <a:schemeClr val="bg1"/>
              </a:solidFill>
            </a:endParaRPr>
          </a:p>
        </p:txBody>
      </p:sp>
      <p:sp>
        <p:nvSpPr>
          <p:cNvPr id="1638" name="Shape 1638"/>
          <p:cNvSpPr>
            <a:spLocks noGrp="1"/>
          </p:cNvSpPr>
          <p:nvPr>
            <p:ph type="sldNum" sz="quarter" idx="2"/>
          </p:nvPr>
        </p:nvSpPr>
        <p:spPr>
          <a:xfrm>
            <a:off x="21053611" y="10788451"/>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25</a:t>
            </a:fld>
            <a:endParaRPr sz="400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75596" y="1567389"/>
            <a:ext cx="10924519" cy="37415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32428908"/>
      </p:ext>
    </p:extLst>
  </p:cSld>
  <p:clrMapOvr>
    <a:masterClrMapping/>
  </p:clrMapOvr>
  <mc:AlternateContent xmlns:mc="http://schemas.openxmlformats.org/markup-compatibility/2006" xmlns:p14="http://schemas.microsoft.com/office/powerpoint/2010/main">
    <mc:Choice Requires="p14">
      <p:transition spd="slow" advClick="0">
        <p14:window dir="vert"/>
      </p:transition>
    </mc:Choice>
    <mc:Fallback xmlns="">
      <p:transition spd="slow" advClick="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 name="Shape 1528"/>
          <p:cNvSpPr>
            <a:spLocks noGrp="1"/>
          </p:cNvSpPr>
          <p:nvPr>
            <p:ph type="body" idx="13"/>
          </p:nvPr>
        </p:nvSpPr>
        <p:spPr>
          <a:xfrm>
            <a:off x="-1690777" y="0"/>
            <a:ext cx="13394221" cy="1316672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FFFFFF"/>
                </a:solidFill>
              </a:defRPr>
            </a:pPr>
            <a:endParaRPr dirty="0"/>
          </a:p>
        </p:txBody>
      </p:sp>
      <p:sp>
        <p:nvSpPr>
          <p:cNvPr id="1530" name="Shape 1530"/>
          <p:cNvSpPr>
            <a:spLocks noGrp="1"/>
          </p:cNvSpPr>
          <p:nvPr>
            <p:ph type="title"/>
          </p:nvPr>
        </p:nvSpPr>
        <p:spPr>
          <a:prstGeom prst="rect">
            <a:avLst/>
          </a:prstGeom>
        </p:spPr>
        <p:txBody>
          <a:bodyPr/>
          <a:lstStyle/>
          <a:p>
            <a:r>
              <a:rPr lang="en-US" sz="11200" baseline="0" dirty="0" smtClean="0"/>
              <a:t>Socket.io</a:t>
            </a:r>
            <a:br>
              <a:rPr lang="en-US" sz="11200" baseline="0" dirty="0" smtClean="0"/>
            </a:br>
            <a:r>
              <a:rPr lang="en-US" sz="11200" baseline="0" dirty="0"/>
              <a:t/>
            </a:r>
            <a:br>
              <a:rPr lang="en-US" sz="11200" baseline="0" dirty="0"/>
            </a:br>
            <a:r>
              <a:rPr lang="en-US" sz="11200" baseline="0" dirty="0" smtClean="0"/>
              <a:t/>
            </a:r>
            <a:br>
              <a:rPr lang="en-US" sz="11200" baseline="0" dirty="0" smtClean="0"/>
            </a:br>
            <a:r>
              <a:rPr lang="en-US" sz="8800" b="0" baseline="0" dirty="0" smtClean="0">
                <a:solidFill>
                  <a:schemeClr val="accent1"/>
                </a:solidFill>
              </a:rPr>
              <a:t>socket.io</a:t>
            </a:r>
            <a:endParaRPr sz="8800" b="0" baseline="0" dirty="0">
              <a:solidFill>
                <a:schemeClr val="accent1"/>
              </a:solidFill>
            </a:endParaRPr>
          </a:p>
        </p:txBody>
      </p:sp>
      <p:sp>
        <p:nvSpPr>
          <p:cNvPr id="1531" name="Shape 1531"/>
          <p:cNvSpPr>
            <a:spLocks noGrp="1"/>
          </p:cNvSpPr>
          <p:nvPr>
            <p:ph type="body" sz="quarter" idx="1"/>
          </p:nvPr>
        </p:nvSpPr>
        <p:spPr>
          <a:prstGeom prst="rect">
            <a:avLst/>
          </a:prstGeom>
        </p:spPr>
        <p:txBody>
          <a:bodyPr/>
          <a:lstStyle/>
          <a:p>
            <a:r>
              <a:rPr dirty="0" err="1"/>
              <a:t>Etiam</a:t>
            </a:r>
            <a:r>
              <a:rPr dirty="0"/>
              <a:t> </a:t>
            </a:r>
            <a:r>
              <a:rPr dirty="0" err="1"/>
              <a:t>rhoncus</a:t>
            </a:r>
            <a:r>
              <a:rPr dirty="0"/>
              <a:t>. </a:t>
            </a:r>
            <a:r>
              <a:rPr dirty="0" err="1"/>
              <a:t>Fusce</a:t>
            </a:r>
            <a:r>
              <a:rPr dirty="0"/>
              <a:t> </a:t>
            </a:r>
            <a:r>
              <a:rPr dirty="0" err="1"/>
              <a:t>fermentum</a:t>
            </a:r>
            <a:r>
              <a:rPr dirty="0"/>
              <a:t> </a:t>
            </a:r>
            <a:r>
              <a:rPr dirty="0" err="1"/>
              <a:t>odio</a:t>
            </a:r>
            <a:r>
              <a:rPr dirty="0"/>
              <a:t> </a:t>
            </a:r>
            <a:r>
              <a:rPr dirty="0" err="1"/>
              <a:t>nec</a:t>
            </a:r>
            <a:r>
              <a:rPr dirty="0"/>
              <a:t> </a:t>
            </a:r>
            <a:r>
              <a:rPr dirty="0" err="1"/>
              <a:t>arcu</a:t>
            </a:r>
            <a:r>
              <a:rPr dirty="0"/>
              <a:t>. </a:t>
            </a:r>
            <a:r>
              <a:rPr dirty="0" err="1"/>
              <a:t>Etiam</a:t>
            </a:r>
            <a:r>
              <a:rPr dirty="0"/>
              <a:t> </a:t>
            </a:r>
            <a:r>
              <a:rPr dirty="0" err="1"/>
              <a:t>feugiat</a:t>
            </a:r>
            <a:r>
              <a:rPr dirty="0"/>
              <a:t> lorem non </a:t>
            </a:r>
            <a:r>
              <a:rPr dirty="0" err="1"/>
              <a:t>metus</a:t>
            </a:r>
            <a:r>
              <a:rPr dirty="0"/>
              <a:t>. </a:t>
            </a:r>
            <a:r>
              <a:rPr dirty="0" err="1"/>
              <a:t>Fusce</a:t>
            </a:r>
            <a:r>
              <a:rPr dirty="0"/>
              <a:t> </a:t>
            </a:r>
            <a:r>
              <a:rPr dirty="0" err="1"/>
              <a:t>risus</a:t>
            </a:r>
            <a:r>
              <a:rPr dirty="0"/>
              <a:t> </a:t>
            </a:r>
            <a:r>
              <a:rPr dirty="0" err="1"/>
              <a:t>nisl</a:t>
            </a:r>
            <a:r>
              <a:rPr dirty="0"/>
              <a:t>, </a:t>
            </a:r>
            <a:r>
              <a:rPr dirty="0" err="1"/>
              <a:t>viverra</a:t>
            </a:r>
            <a:r>
              <a:rPr dirty="0"/>
              <a:t> et, </a:t>
            </a:r>
            <a:r>
              <a:rPr dirty="0" err="1"/>
              <a:t>tempor</a:t>
            </a:r>
            <a:r>
              <a:rPr dirty="0"/>
              <a:t> et, </a:t>
            </a:r>
            <a:r>
              <a:rPr dirty="0" err="1"/>
              <a:t>pretium</a:t>
            </a:r>
            <a:r>
              <a:rPr dirty="0"/>
              <a:t> in, </a:t>
            </a:r>
            <a:r>
              <a:rPr dirty="0" err="1"/>
              <a:t>sapien</a:t>
            </a:r>
            <a:r>
              <a:rPr dirty="0"/>
              <a:t>. </a:t>
            </a:r>
            <a:r>
              <a:rPr dirty="0" err="1"/>
              <a:t>Praesent</a:t>
            </a:r>
            <a:r>
              <a:rPr dirty="0"/>
              <a:t> </a:t>
            </a:r>
            <a:r>
              <a:rPr dirty="0" err="1"/>
              <a:t>congue</a:t>
            </a:r>
            <a:r>
              <a:rPr dirty="0"/>
              <a:t> </a:t>
            </a:r>
            <a:r>
              <a:rPr dirty="0" err="1"/>
              <a:t>erat</a:t>
            </a:r>
            <a:r>
              <a:rPr dirty="0"/>
              <a:t> at </a:t>
            </a:r>
            <a:r>
              <a:rPr dirty="0" err="1"/>
              <a:t>massa</a:t>
            </a:r>
            <a:r>
              <a:rPr dirty="0"/>
              <a:t>. </a:t>
            </a:r>
          </a:p>
          <a:p>
            <a:r>
              <a:rPr dirty="0"/>
              <a:t>In </a:t>
            </a:r>
            <a:r>
              <a:rPr dirty="0" err="1"/>
              <a:t>auctor</a:t>
            </a:r>
            <a:r>
              <a:rPr dirty="0"/>
              <a:t> </a:t>
            </a:r>
            <a:r>
              <a:rPr dirty="0" err="1"/>
              <a:t>lobortis</a:t>
            </a:r>
            <a:r>
              <a:rPr dirty="0"/>
              <a:t> lacus. </a:t>
            </a:r>
            <a:r>
              <a:rPr dirty="0" err="1"/>
              <a:t>Vivamus</a:t>
            </a:r>
            <a:r>
              <a:rPr dirty="0"/>
              <a:t> </a:t>
            </a:r>
            <a:r>
              <a:rPr dirty="0" err="1"/>
              <a:t>euismod</a:t>
            </a:r>
            <a:r>
              <a:rPr dirty="0"/>
              <a:t> </a:t>
            </a:r>
            <a:r>
              <a:rPr dirty="0" err="1"/>
              <a:t>mauris</a:t>
            </a:r>
            <a:r>
              <a:rPr dirty="0"/>
              <a:t>.. </a:t>
            </a:r>
            <a:r>
              <a:rPr dirty="0" err="1"/>
              <a:t>Duis</a:t>
            </a:r>
            <a:r>
              <a:rPr dirty="0"/>
              <a:t> </a:t>
            </a:r>
            <a:r>
              <a:rPr dirty="0" err="1"/>
              <a:t>leo</a:t>
            </a:r>
            <a:r>
              <a:rPr dirty="0"/>
              <a:t>. </a:t>
            </a:r>
            <a:r>
              <a:rPr dirty="0" err="1"/>
              <a:t>Quisque</a:t>
            </a:r>
            <a:r>
              <a:rPr dirty="0"/>
              <a:t> libero </a:t>
            </a:r>
            <a:r>
              <a:rPr dirty="0" err="1"/>
              <a:t>metus</a:t>
            </a:r>
            <a:r>
              <a:rPr dirty="0"/>
              <a:t>, </a:t>
            </a:r>
            <a:r>
              <a:rPr dirty="0" err="1"/>
              <a:t>condimentum</a:t>
            </a:r>
            <a:r>
              <a:rPr dirty="0"/>
              <a:t> </a:t>
            </a:r>
            <a:r>
              <a:rPr dirty="0" err="1"/>
              <a:t>nec</a:t>
            </a:r>
            <a:r>
              <a:rPr dirty="0"/>
              <a:t>, </a:t>
            </a:r>
            <a:r>
              <a:rPr dirty="0" err="1"/>
              <a:t>tempor</a:t>
            </a:r>
            <a:r>
              <a:rPr dirty="0"/>
              <a:t> a, </a:t>
            </a:r>
            <a:r>
              <a:rPr dirty="0" err="1"/>
              <a:t>commodo</a:t>
            </a:r>
            <a:r>
              <a:rPr dirty="0"/>
              <a:t> </a:t>
            </a:r>
            <a:r>
              <a:rPr dirty="0" err="1"/>
              <a:t>mollis</a:t>
            </a:r>
            <a:r>
              <a:rPr dirty="0"/>
              <a:t>, magna. In ac </a:t>
            </a:r>
            <a:r>
              <a:rPr dirty="0" err="1"/>
              <a:t>felis</a:t>
            </a:r>
            <a:r>
              <a:rPr dirty="0"/>
              <a:t> </a:t>
            </a:r>
            <a:r>
              <a:rPr dirty="0" err="1"/>
              <a:t>quis</a:t>
            </a:r>
            <a:r>
              <a:rPr dirty="0"/>
              <a:t> </a:t>
            </a:r>
            <a:r>
              <a:rPr dirty="0" err="1"/>
              <a:t>tortor</a:t>
            </a:r>
            <a:r>
              <a:rPr dirty="0"/>
              <a:t> </a:t>
            </a:r>
            <a:r>
              <a:rPr dirty="0" err="1"/>
              <a:t>malesuada</a:t>
            </a:r>
            <a:r>
              <a:rPr dirty="0"/>
              <a:t> </a:t>
            </a:r>
            <a:r>
              <a:rPr dirty="0" err="1"/>
              <a:t>pretium</a:t>
            </a:r>
            <a:r>
              <a:rPr dirty="0"/>
              <a:t>. </a:t>
            </a:r>
            <a:r>
              <a:rPr dirty="0" err="1"/>
              <a:t>Duis</a:t>
            </a:r>
            <a:r>
              <a:rPr dirty="0"/>
              <a:t> </a:t>
            </a:r>
            <a:r>
              <a:rPr dirty="0" err="1"/>
              <a:t>vel</a:t>
            </a:r>
            <a:r>
              <a:rPr dirty="0"/>
              <a:t> </a:t>
            </a:r>
            <a:r>
              <a:rPr dirty="0" err="1"/>
              <a:t>nibh</a:t>
            </a:r>
            <a:r>
              <a:rPr dirty="0"/>
              <a:t> at </a:t>
            </a:r>
            <a:r>
              <a:rPr dirty="0" err="1"/>
              <a:t>velit</a:t>
            </a:r>
            <a:r>
              <a:rPr dirty="0"/>
              <a:t> </a:t>
            </a:r>
            <a:r>
              <a:rPr dirty="0" err="1"/>
              <a:t>scelerisque</a:t>
            </a:r>
            <a:r>
              <a:rPr dirty="0"/>
              <a:t> </a:t>
            </a:r>
            <a:r>
              <a:rPr dirty="0" err="1"/>
              <a:t>suscipit</a:t>
            </a:r>
            <a:r>
              <a:rPr dirty="0"/>
              <a:t>. </a:t>
            </a:r>
            <a:r>
              <a:rPr dirty="0" err="1"/>
              <a:t>Fusce</a:t>
            </a:r>
            <a:r>
              <a:rPr dirty="0"/>
              <a:t> </a:t>
            </a:r>
            <a:r>
              <a:rPr dirty="0" err="1"/>
              <a:t>fermentum</a:t>
            </a:r>
            <a:r>
              <a:rPr dirty="0"/>
              <a:t> </a:t>
            </a:r>
            <a:r>
              <a:rPr dirty="0" err="1"/>
              <a:t>odio</a:t>
            </a:r>
            <a:r>
              <a:rPr dirty="0"/>
              <a:t> </a:t>
            </a:r>
            <a:r>
              <a:rPr dirty="0" err="1"/>
              <a:t>nec</a:t>
            </a:r>
            <a:r>
              <a:rPr dirty="0"/>
              <a:t> </a:t>
            </a:r>
            <a:r>
              <a:rPr dirty="0" err="1"/>
              <a:t>arcu</a:t>
            </a:r>
            <a:r>
              <a:rPr dirty="0"/>
              <a:t>. </a:t>
            </a:r>
            <a:r>
              <a:rPr dirty="0" err="1"/>
              <a:t>Phasellus</a:t>
            </a:r>
            <a:r>
              <a:rPr dirty="0"/>
              <a:t> </a:t>
            </a:r>
            <a:r>
              <a:rPr dirty="0" err="1"/>
              <a:t>nec</a:t>
            </a:r>
            <a:r>
              <a:rPr dirty="0"/>
              <a:t> </a:t>
            </a:r>
            <a:r>
              <a:rPr dirty="0" err="1"/>
              <a:t>sem</a:t>
            </a:r>
            <a:r>
              <a:rPr dirty="0"/>
              <a:t> in </a:t>
            </a:r>
            <a:r>
              <a:rPr dirty="0" err="1"/>
              <a:t>justo</a:t>
            </a:r>
            <a:r>
              <a:rPr dirty="0"/>
              <a:t> </a:t>
            </a:r>
            <a:r>
              <a:rPr dirty="0" err="1"/>
              <a:t>pellentesque</a:t>
            </a:r>
            <a:r>
              <a:rPr dirty="0"/>
              <a:t> </a:t>
            </a:r>
            <a:r>
              <a:rPr dirty="0" err="1"/>
              <a:t>facilisis</a:t>
            </a:r>
            <a:r>
              <a:rPr dirty="0"/>
              <a:t>. </a:t>
            </a:r>
            <a:r>
              <a:rPr dirty="0" err="1"/>
              <a:t>Pellentesque</a:t>
            </a:r>
            <a:r>
              <a:rPr dirty="0"/>
              <a:t> libero </a:t>
            </a:r>
            <a:r>
              <a:rPr dirty="0" err="1"/>
              <a:t>tortor</a:t>
            </a:r>
            <a:r>
              <a:rPr dirty="0"/>
              <a:t>, </a:t>
            </a:r>
            <a:r>
              <a:rPr dirty="0" err="1"/>
              <a:t>tincidunt</a:t>
            </a:r>
            <a:r>
              <a:rPr dirty="0"/>
              <a:t> et, </a:t>
            </a:r>
            <a:r>
              <a:rPr dirty="0" err="1"/>
              <a:t>tincidunt</a:t>
            </a:r>
            <a:r>
              <a:rPr dirty="0"/>
              <a:t> </a:t>
            </a:r>
            <a:r>
              <a:rPr dirty="0" err="1"/>
              <a:t>eget</a:t>
            </a:r>
            <a:r>
              <a:rPr dirty="0"/>
              <a:t>, semper </a:t>
            </a:r>
            <a:r>
              <a:rPr dirty="0" err="1"/>
              <a:t>nec</a:t>
            </a:r>
            <a:r>
              <a:rPr dirty="0"/>
              <a:t>, quam.</a:t>
            </a:r>
          </a:p>
          <a:p>
            <a:endParaRPr dirty="0"/>
          </a:p>
          <a:p>
            <a:r>
              <a:rPr dirty="0" err="1"/>
              <a:t>Sed</a:t>
            </a:r>
            <a:r>
              <a:rPr dirty="0"/>
              <a:t> </a:t>
            </a:r>
            <a:r>
              <a:rPr dirty="0" err="1"/>
              <a:t>mollis</a:t>
            </a:r>
            <a:r>
              <a:rPr dirty="0"/>
              <a:t>, </a:t>
            </a:r>
            <a:r>
              <a:rPr dirty="0" err="1"/>
              <a:t>eros</a:t>
            </a:r>
            <a:r>
              <a:rPr dirty="0"/>
              <a:t> et </a:t>
            </a:r>
            <a:r>
              <a:rPr dirty="0" err="1"/>
              <a:t>ultrices</a:t>
            </a:r>
            <a:r>
              <a:rPr dirty="0"/>
              <a:t> tempus, </a:t>
            </a:r>
            <a:r>
              <a:rPr dirty="0" err="1"/>
              <a:t>mauris</a:t>
            </a:r>
            <a:r>
              <a:rPr dirty="0"/>
              <a:t> ipsum </a:t>
            </a:r>
            <a:r>
              <a:rPr dirty="0" err="1"/>
              <a:t>aliquam</a:t>
            </a:r>
            <a:r>
              <a:rPr dirty="0"/>
              <a:t> libero, non </a:t>
            </a:r>
            <a:r>
              <a:rPr dirty="0" err="1"/>
              <a:t>adipiscing</a:t>
            </a:r>
            <a:r>
              <a:rPr dirty="0"/>
              <a:t> dolor </a:t>
            </a:r>
            <a:r>
              <a:rPr dirty="0" err="1"/>
              <a:t>urna</a:t>
            </a:r>
            <a:r>
              <a:rPr dirty="0"/>
              <a:t> a </a:t>
            </a:r>
            <a:r>
              <a:rPr dirty="0" err="1"/>
              <a:t>orci</a:t>
            </a:r>
            <a:r>
              <a:rPr dirty="0"/>
              <a:t>. In dui magna, </a:t>
            </a:r>
            <a:r>
              <a:rPr dirty="0" err="1"/>
              <a:t>posuere</a:t>
            </a:r>
            <a:r>
              <a:rPr dirty="0"/>
              <a:t> </a:t>
            </a:r>
            <a:r>
              <a:rPr dirty="0" err="1"/>
              <a:t>eget</a:t>
            </a:r>
            <a:r>
              <a:rPr dirty="0"/>
              <a:t>, </a:t>
            </a:r>
            <a:r>
              <a:rPr dirty="0" err="1"/>
              <a:t>vestibulum</a:t>
            </a:r>
            <a:r>
              <a:rPr dirty="0"/>
              <a:t> et, </a:t>
            </a:r>
            <a:r>
              <a:rPr dirty="0" err="1"/>
              <a:t>tempor</a:t>
            </a:r>
            <a:r>
              <a:rPr dirty="0"/>
              <a:t> </a:t>
            </a:r>
            <a:r>
              <a:rPr dirty="0" err="1"/>
              <a:t>auctor</a:t>
            </a:r>
            <a:r>
              <a:rPr dirty="0"/>
              <a:t>, </a:t>
            </a:r>
            <a:r>
              <a:rPr dirty="0" err="1"/>
              <a:t>justo</a:t>
            </a:r>
            <a:r>
              <a:rPr dirty="0"/>
              <a:t>. </a:t>
            </a:r>
            <a:r>
              <a:rPr dirty="0" err="1"/>
              <a:t>Ut</a:t>
            </a:r>
            <a:r>
              <a:rPr dirty="0"/>
              <a:t> </a:t>
            </a:r>
            <a:r>
              <a:rPr dirty="0" err="1"/>
              <a:t>tincidunt</a:t>
            </a:r>
            <a:r>
              <a:rPr dirty="0"/>
              <a:t> </a:t>
            </a:r>
            <a:r>
              <a:rPr dirty="0" err="1"/>
              <a:t>tincidunt</a:t>
            </a:r>
            <a:r>
              <a:rPr dirty="0"/>
              <a:t> </a:t>
            </a:r>
            <a:r>
              <a:rPr dirty="0" err="1"/>
              <a:t>erat</a:t>
            </a:r>
            <a:r>
              <a:rPr dirty="0"/>
              <a:t>. </a:t>
            </a:r>
            <a:r>
              <a:rPr dirty="0" err="1"/>
              <a:t>Donec</a:t>
            </a:r>
            <a:r>
              <a:rPr dirty="0"/>
              <a:t> quam </a:t>
            </a:r>
            <a:r>
              <a:rPr dirty="0" err="1"/>
              <a:t>felis</a:t>
            </a:r>
            <a:r>
              <a:rPr dirty="0"/>
              <a:t>, </a:t>
            </a:r>
            <a:r>
              <a:rPr dirty="0" err="1"/>
              <a:t>ultricies</a:t>
            </a:r>
            <a:r>
              <a:rPr dirty="0"/>
              <a:t> </a:t>
            </a:r>
            <a:r>
              <a:rPr dirty="0" err="1"/>
              <a:t>nec</a:t>
            </a:r>
            <a:r>
              <a:rPr dirty="0"/>
              <a:t>, </a:t>
            </a:r>
            <a:r>
              <a:rPr dirty="0" err="1"/>
              <a:t>pellentesque</a:t>
            </a:r>
            <a:r>
              <a:rPr dirty="0"/>
              <a:t> </a:t>
            </a:r>
            <a:r>
              <a:rPr dirty="0" err="1"/>
              <a:t>eu</a:t>
            </a:r>
            <a:r>
              <a:rPr dirty="0"/>
              <a:t>, </a:t>
            </a:r>
            <a:r>
              <a:rPr dirty="0" err="1"/>
              <a:t>pretium</a:t>
            </a:r>
            <a:r>
              <a:rPr dirty="0"/>
              <a:t> </a:t>
            </a:r>
            <a:r>
              <a:rPr dirty="0" err="1"/>
              <a:t>quis</a:t>
            </a:r>
            <a:r>
              <a:rPr dirty="0"/>
              <a:t>, sem..</a:t>
            </a:r>
          </a:p>
        </p:txBody>
      </p:sp>
      <p:sp>
        <p:nvSpPr>
          <p:cNvPr id="1532" name="Shape 1532"/>
          <p:cNvSpPr>
            <a:spLocks noGrp="1"/>
          </p:cNvSpPr>
          <p:nvPr>
            <p:ph type="sldNum" sz="quarter" idx="2"/>
          </p:nvPr>
        </p:nvSpPr>
        <p:spPr>
          <a:xfrm>
            <a:off x="21060042" y="1688560"/>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26</a:t>
            </a:fld>
            <a:endParaRPr sz="4000"/>
          </a:p>
        </p:txBody>
      </p:sp>
    </p:spTree>
    <p:extLst>
      <p:ext uri="{BB962C8B-B14F-4D97-AF65-F5344CB8AC3E}">
        <p14:creationId xmlns:p14="http://schemas.microsoft.com/office/powerpoint/2010/main" val="2726027896"/>
      </p:ext>
    </p:extLst>
  </p:cSld>
  <p:clrMapOvr>
    <a:masterClrMapping/>
  </p:clrMapOvr>
  <mc:AlternateContent xmlns:mc="http://schemas.openxmlformats.org/markup-compatibility/2006" xmlns:p14="http://schemas.microsoft.com/office/powerpoint/2010/main">
    <mc:Choice Requires="p14">
      <p:transition spd="slow" advClick="0">
        <p14:window dir="vert"/>
      </p:transition>
    </mc:Choice>
    <mc:Fallback xmlns="">
      <p:transition spd="slow" advClick="0">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5947" y="-2928980"/>
            <a:ext cx="27966837" cy="17550366"/>
          </a:xfrm>
          <a:prstGeom prst="rect">
            <a:avLst/>
          </a:prstGeom>
        </p:spPr>
      </p:pic>
    </p:spTree>
    <p:extLst>
      <p:ext uri="{BB962C8B-B14F-4D97-AF65-F5344CB8AC3E}">
        <p14:creationId xmlns:p14="http://schemas.microsoft.com/office/powerpoint/2010/main" val="2642053052"/>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1"/>
            <a:ext cx="23409277" cy="13166726"/>
          </a:xfrm>
          <a:prstGeom prst="rect">
            <a:avLst/>
          </a:prstGeom>
        </p:spPr>
      </p:pic>
      <p:sp>
        <p:nvSpPr>
          <p:cNvPr id="3" name="Rectangle 2"/>
          <p:cNvSpPr/>
          <p:nvPr/>
        </p:nvSpPr>
        <p:spPr>
          <a:xfrm>
            <a:off x="6225591" y="1704972"/>
            <a:ext cx="10578538" cy="156966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CA" sz="9600" b="1" dirty="0" smtClean="0">
                <a:ln w="22225">
                  <a:solidFill>
                    <a:schemeClr val="accent2"/>
                  </a:solidFill>
                  <a:prstDash val="solid"/>
                </a:ln>
                <a:solidFill>
                  <a:schemeClr val="accent2">
                    <a:lumMod val="40000"/>
                    <a:lumOff val="60000"/>
                  </a:schemeClr>
                </a:solidFill>
              </a:rPr>
              <a:t>Les</a:t>
            </a:r>
            <a:r>
              <a:rPr lang="fr-CA" sz="9600" b="1" cap="none" spc="0" dirty="0" smtClean="0">
                <a:ln/>
                <a:solidFill>
                  <a:schemeClr val="accent3"/>
                </a:solidFill>
                <a:effectLst/>
              </a:rPr>
              <a:t> </a:t>
            </a:r>
            <a:r>
              <a:rPr lang="fr-CA" sz="9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Trucs</a:t>
            </a:r>
            <a:r>
              <a:rPr lang="fr-CA" sz="9600" b="1" cap="none" spc="0" dirty="0" smtClean="0">
                <a:ln/>
                <a:solidFill>
                  <a:schemeClr val="accent3"/>
                </a:solidFill>
                <a:effectLst/>
              </a:rPr>
              <a:t> </a:t>
            </a:r>
            <a:r>
              <a:rPr lang="fr-CA" sz="9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COOL</a:t>
            </a:r>
            <a:r>
              <a:rPr lang="fr-CA" sz="9600" b="1" cap="none" spc="0" dirty="0" smtClean="0">
                <a:ln/>
                <a:solidFill>
                  <a:schemeClr val="accent3"/>
                </a:solidFill>
                <a:effectLst/>
              </a:rPr>
              <a:t> </a:t>
            </a:r>
            <a:r>
              <a:rPr lang="fr-CA" sz="9600" dirty="0" smtClean="0">
                <a:ln w="0"/>
                <a:solidFill>
                  <a:schemeClr val="accent1"/>
                </a:solidFill>
                <a:effectLst>
                  <a:outerShdw blurRad="38100" dist="25400" dir="5400000" algn="ctr" rotWithShape="0">
                    <a:srgbClr val="6E747A">
                      <a:alpha val="43000"/>
                    </a:srgbClr>
                  </a:outerShdw>
                </a:effectLst>
              </a:rPr>
              <a:t>!</a:t>
            </a:r>
            <a:endParaRPr lang="fr-CA" sz="9600" dirty="0">
              <a:ln w="0"/>
              <a:solidFill>
                <a:schemeClr val="accent1"/>
              </a:solidFill>
              <a:effectLst>
                <a:outerShdw blurRad="38100" dist="25400" dir="5400000" algn="ctr" rotWithShape="0">
                  <a:srgbClr val="6E747A">
                    <a:alpha val="43000"/>
                  </a:srgbClr>
                </a:outerShdw>
              </a:effectLst>
            </a:endParaRPr>
          </a:p>
        </p:txBody>
      </p:sp>
      <p:sp>
        <p:nvSpPr>
          <p:cNvPr id="4" name="TextBox 3"/>
          <p:cNvSpPr txBox="1"/>
          <p:nvPr/>
        </p:nvSpPr>
        <p:spPr>
          <a:xfrm>
            <a:off x="6225591" y="3302920"/>
            <a:ext cx="15288688" cy="47192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Super simple !!!!</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Temps réel</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6000" dirty="0" smtClean="0">
                <a:solidFill>
                  <a:schemeClr val="bg1"/>
                </a:solidFill>
              </a:rPr>
              <a:t>Beaucoup de documentation</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Plus simple qu’un REST (A mon avis)</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Facile à implémenter </a:t>
            </a:r>
          </a:p>
        </p:txBody>
      </p:sp>
      <p:sp>
        <p:nvSpPr>
          <p:cNvPr id="6" name="TextBox 5"/>
          <p:cNvSpPr txBox="1"/>
          <p:nvPr/>
        </p:nvSpPr>
        <p:spPr>
          <a:xfrm>
            <a:off x="0" y="12387024"/>
            <a:ext cx="57779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CA"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Question</a:t>
            </a:r>
            <a:r>
              <a:rPr kumimoji="0" lang="fr-CA" sz="4400" b="0" i="0" u="none" strike="noStrike" cap="none" spc="0" normalizeH="0" dirty="0" smtClean="0">
                <a:ln>
                  <a:noFill/>
                </a:ln>
                <a:solidFill>
                  <a:srgbClr val="000000"/>
                </a:solidFill>
                <a:effectLst/>
                <a:uFillTx/>
                <a:latin typeface="Helvetica Light"/>
                <a:ea typeface="Helvetica Light"/>
                <a:cs typeface="Helvetica Light"/>
                <a:sym typeface="Helvetica Light"/>
              </a:rPr>
              <a:t> ? </a:t>
            </a:r>
            <a:endParaRPr kumimoji="0" lang="fr-CA" sz="4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201384802"/>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4" name="Shape 1534"/>
          <p:cNvSpPr>
            <a:spLocks noGrp="1"/>
          </p:cNvSpPr>
          <p:nvPr>
            <p:ph type="body" idx="13"/>
          </p:nvPr>
        </p:nvSpPr>
        <p:spPr>
          <a:xfrm>
            <a:off x="14509629" y="0"/>
            <a:ext cx="8899647" cy="1316672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FFFFFF"/>
                </a:solidFill>
              </a:defRPr>
            </a:pPr>
            <a:endParaRPr dirty="0"/>
          </a:p>
        </p:txBody>
      </p:sp>
      <p:sp>
        <p:nvSpPr>
          <p:cNvPr id="1536" name="Shape 1536"/>
          <p:cNvSpPr>
            <a:spLocks noGrp="1"/>
          </p:cNvSpPr>
          <p:nvPr>
            <p:ph type="title"/>
          </p:nvPr>
        </p:nvSpPr>
        <p:spPr>
          <a:xfrm>
            <a:off x="2942853" y="1688558"/>
            <a:ext cx="10973162" cy="4894804"/>
          </a:xfrm>
          <a:prstGeom prst="rect">
            <a:avLst/>
          </a:prstGeom>
        </p:spPr>
        <p:txBody>
          <a:bodyPr/>
          <a:lstStyle/>
          <a:p>
            <a:r>
              <a:rPr lang="en-US" sz="11200" baseline="0" dirty="0" smtClean="0"/>
              <a:t>Express</a:t>
            </a:r>
            <a:br>
              <a:rPr lang="en-US" sz="11200" baseline="0" dirty="0" smtClean="0"/>
            </a:br>
            <a:r>
              <a:rPr lang="en-US" sz="11200" baseline="0" dirty="0"/>
              <a:t/>
            </a:r>
            <a:br>
              <a:rPr lang="en-US" sz="11200" baseline="0" dirty="0"/>
            </a:br>
            <a:r>
              <a:rPr lang="en-US" sz="8800" b="0" baseline="0" dirty="0" smtClean="0">
                <a:solidFill>
                  <a:schemeClr val="accent1"/>
                </a:solidFill>
              </a:rPr>
              <a:t>expressjs.com</a:t>
            </a:r>
            <a:endParaRPr sz="8800" b="0" baseline="0" dirty="0">
              <a:solidFill>
                <a:schemeClr val="accent1"/>
              </a:solidFill>
            </a:endParaRPr>
          </a:p>
        </p:txBody>
      </p:sp>
      <p:sp>
        <p:nvSpPr>
          <p:cNvPr id="1537" name="Shape 1537"/>
          <p:cNvSpPr>
            <a:spLocks noGrp="1"/>
          </p:cNvSpPr>
          <p:nvPr>
            <p:ph type="sldNum" sz="quarter" idx="2"/>
          </p:nvPr>
        </p:nvSpPr>
        <p:spPr>
          <a:xfrm>
            <a:off x="1680184" y="1688560"/>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29</a:t>
            </a:fld>
            <a:endParaRPr sz="4000"/>
          </a:p>
        </p:txBody>
      </p:sp>
      <p:sp>
        <p:nvSpPr>
          <p:cNvPr id="1538" name="Shape 1538"/>
          <p:cNvSpPr>
            <a:spLocks noGrp="1"/>
          </p:cNvSpPr>
          <p:nvPr>
            <p:ph type="body" sz="quarter" idx="1"/>
          </p:nvPr>
        </p:nvSpPr>
        <p:spPr>
          <a:prstGeom prst="rect">
            <a:avLst/>
          </a:prstGeom>
        </p:spPr>
        <p:txBody>
          <a:bodyPr/>
          <a:lstStyle/>
          <a:p>
            <a:r>
              <a:rPr dirty="0" err="1"/>
              <a:t>Ut</a:t>
            </a:r>
            <a:r>
              <a:rPr dirty="0"/>
              <a:t> id </a:t>
            </a:r>
            <a:r>
              <a:rPr dirty="0" err="1"/>
              <a:t>nisl</a:t>
            </a:r>
            <a:r>
              <a:rPr dirty="0"/>
              <a:t> </a:t>
            </a:r>
            <a:r>
              <a:rPr dirty="0" err="1"/>
              <a:t>quis</a:t>
            </a:r>
            <a:r>
              <a:rPr dirty="0"/>
              <a:t> </a:t>
            </a:r>
            <a:r>
              <a:rPr dirty="0" err="1"/>
              <a:t>enim</a:t>
            </a:r>
            <a:r>
              <a:rPr dirty="0"/>
              <a:t> </a:t>
            </a:r>
            <a:r>
              <a:rPr dirty="0" err="1"/>
              <a:t>dignissim</a:t>
            </a:r>
            <a:r>
              <a:rPr dirty="0"/>
              <a:t> </a:t>
            </a:r>
            <a:r>
              <a:rPr dirty="0" err="1"/>
              <a:t>sagittis</a:t>
            </a:r>
            <a:r>
              <a:rPr dirty="0"/>
              <a:t>. </a:t>
            </a:r>
            <a:r>
              <a:rPr dirty="0" err="1"/>
              <a:t>Fusce</a:t>
            </a:r>
            <a:r>
              <a:rPr dirty="0"/>
              <a:t> pharetra convallis </a:t>
            </a:r>
            <a:r>
              <a:rPr dirty="0" err="1"/>
              <a:t>urna</a:t>
            </a:r>
            <a:r>
              <a:rPr dirty="0"/>
              <a:t>. </a:t>
            </a:r>
            <a:r>
              <a:rPr dirty="0" err="1"/>
              <a:t>Suspendisse</a:t>
            </a:r>
            <a:r>
              <a:rPr dirty="0"/>
              <a:t> </a:t>
            </a:r>
            <a:r>
              <a:rPr dirty="0" err="1"/>
              <a:t>potenti</a:t>
            </a:r>
            <a:r>
              <a:rPr dirty="0"/>
              <a:t>. </a:t>
            </a:r>
            <a:r>
              <a:rPr dirty="0" err="1"/>
              <a:t>Vivamus</a:t>
            </a:r>
            <a:r>
              <a:rPr dirty="0"/>
              <a:t> </a:t>
            </a:r>
            <a:r>
              <a:rPr dirty="0" err="1"/>
              <a:t>laoreet</a:t>
            </a:r>
            <a:r>
              <a:rPr dirty="0"/>
              <a:t>. Nunc </a:t>
            </a:r>
            <a:r>
              <a:rPr dirty="0" err="1"/>
              <a:t>egestas</a:t>
            </a:r>
            <a:r>
              <a:rPr dirty="0"/>
              <a:t>, </a:t>
            </a:r>
            <a:r>
              <a:rPr dirty="0" err="1"/>
              <a:t>augue</a:t>
            </a:r>
            <a:r>
              <a:rPr dirty="0"/>
              <a:t> at </a:t>
            </a:r>
            <a:r>
              <a:rPr dirty="0" err="1"/>
              <a:t>pellentesque</a:t>
            </a:r>
            <a:r>
              <a:rPr dirty="0"/>
              <a:t> </a:t>
            </a:r>
            <a:r>
              <a:rPr dirty="0" err="1"/>
              <a:t>laoreet</a:t>
            </a:r>
            <a:r>
              <a:rPr dirty="0"/>
              <a:t>, </a:t>
            </a:r>
            <a:r>
              <a:rPr dirty="0" err="1"/>
              <a:t>felis</a:t>
            </a:r>
            <a:r>
              <a:rPr dirty="0"/>
              <a:t> </a:t>
            </a:r>
            <a:r>
              <a:rPr dirty="0" err="1"/>
              <a:t>eros</a:t>
            </a:r>
            <a:r>
              <a:rPr dirty="0"/>
              <a:t> </a:t>
            </a:r>
            <a:r>
              <a:rPr dirty="0" err="1"/>
              <a:t>vehicula</a:t>
            </a:r>
            <a:r>
              <a:rPr dirty="0"/>
              <a:t> </a:t>
            </a:r>
            <a:r>
              <a:rPr dirty="0" err="1"/>
              <a:t>leo</a:t>
            </a:r>
            <a:r>
              <a:rPr dirty="0"/>
              <a:t>, at </a:t>
            </a:r>
            <a:r>
              <a:rPr dirty="0" err="1"/>
              <a:t>malesuada</a:t>
            </a:r>
            <a:r>
              <a:rPr dirty="0"/>
              <a:t> </a:t>
            </a:r>
            <a:r>
              <a:rPr dirty="0" err="1"/>
              <a:t>velit</a:t>
            </a:r>
            <a:r>
              <a:rPr dirty="0"/>
              <a:t> </a:t>
            </a:r>
            <a:r>
              <a:rPr dirty="0" err="1"/>
              <a:t>leo</a:t>
            </a:r>
            <a:r>
              <a:rPr dirty="0"/>
              <a:t> </a:t>
            </a:r>
            <a:r>
              <a:rPr dirty="0" err="1"/>
              <a:t>quis</a:t>
            </a:r>
            <a:r>
              <a:rPr dirty="0"/>
              <a:t> </a:t>
            </a:r>
            <a:r>
              <a:rPr dirty="0" err="1"/>
              <a:t>pede</a:t>
            </a:r>
            <a:r>
              <a:rPr dirty="0"/>
              <a:t>. Nunc </a:t>
            </a:r>
            <a:r>
              <a:rPr dirty="0" err="1"/>
              <a:t>nec</a:t>
            </a:r>
            <a:r>
              <a:rPr dirty="0"/>
              <a:t> </a:t>
            </a:r>
            <a:r>
              <a:rPr dirty="0" err="1"/>
              <a:t>neque</a:t>
            </a:r>
            <a:r>
              <a:rPr dirty="0"/>
              <a:t>. Maecenas tempus, </a:t>
            </a:r>
            <a:r>
              <a:rPr dirty="0" err="1"/>
              <a:t>tellus</a:t>
            </a:r>
            <a:r>
              <a:rPr dirty="0"/>
              <a:t> </a:t>
            </a:r>
            <a:r>
              <a:rPr dirty="0" err="1"/>
              <a:t>eget</a:t>
            </a:r>
            <a:r>
              <a:rPr dirty="0"/>
              <a:t> </a:t>
            </a:r>
            <a:r>
              <a:rPr dirty="0" err="1"/>
              <a:t>condimentum</a:t>
            </a:r>
            <a:r>
              <a:rPr dirty="0"/>
              <a:t> </a:t>
            </a:r>
            <a:r>
              <a:rPr dirty="0" err="1"/>
              <a:t>rhoncus</a:t>
            </a:r>
            <a:r>
              <a:rPr dirty="0"/>
              <a:t>, </a:t>
            </a:r>
            <a:r>
              <a:rPr dirty="0" err="1"/>
              <a:t>sem</a:t>
            </a:r>
            <a:r>
              <a:rPr dirty="0"/>
              <a:t> quam semper libero, sit </a:t>
            </a:r>
            <a:r>
              <a:rPr dirty="0" err="1"/>
              <a:t>amet</a:t>
            </a:r>
            <a:r>
              <a:rPr dirty="0"/>
              <a:t> </a:t>
            </a:r>
            <a:r>
              <a:rPr dirty="0" err="1"/>
              <a:t>adipiscing</a:t>
            </a:r>
            <a:r>
              <a:rPr dirty="0"/>
              <a:t> </a:t>
            </a:r>
            <a:r>
              <a:rPr dirty="0" err="1"/>
              <a:t>sem</a:t>
            </a:r>
            <a:r>
              <a:rPr dirty="0"/>
              <a:t> </a:t>
            </a:r>
            <a:r>
              <a:rPr dirty="0" err="1"/>
              <a:t>neque</a:t>
            </a:r>
            <a:r>
              <a:rPr dirty="0"/>
              <a:t> </a:t>
            </a:r>
            <a:r>
              <a:rPr dirty="0" err="1"/>
              <a:t>sed</a:t>
            </a:r>
            <a:r>
              <a:rPr dirty="0"/>
              <a:t> ipsum. </a:t>
            </a:r>
            <a:r>
              <a:rPr dirty="0" err="1"/>
              <a:t>Quisque</a:t>
            </a:r>
            <a:r>
              <a:rPr dirty="0"/>
              <a:t> </a:t>
            </a:r>
            <a:r>
              <a:rPr dirty="0" err="1"/>
              <a:t>malesuada</a:t>
            </a:r>
            <a:r>
              <a:rPr dirty="0"/>
              <a:t> </a:t>
            </a:r>
            <a:r>
              <a:rPr dirty="0" err="1"/>
              <a:t>placerat</a:t>
            </a:r>
            <a:r>
              <a:rPr dirty="0"/>
              <a:t> </a:t>
            </a:r>
            <a:r>
              <a:rPr dirty="0" err="1"/>
              <a:t>nisl</a:t>
            </a:r>
            <a:r>
              <a:rPr dirty="0"/>
              <a:t>. In </a:t>
            </a:r>
            <a:r>
              <a:rPr dirty="0" err="1"/>
              <a:t>consectetuer</a:t>
            </a:r>
            <a:r>
              <a:rPr dirty="0"/>
              <a:t> </a:t>
            </a:r>
            <a:r>
              <a:rPr dirty="0" err="1"/>
              <a:t>turpis</a:t>
            </a:r>
            <a:r>
              <a:rPr dirty="0"/>
              <a:t> </a:t>
            </a:r>
            <a:r>
              <a:rPr dirty="0" err="1"/>
              <a:t>ut</a:t>
            </a:r>
            <a:r>
              <a:rPr dirty="0"/>
              <a:t> </a:t>
            </a:r>
            <a:r>
              <a:rPr dirty="0" err="1"/>
              <a:t>velit</a:t>
            </a:r>
            <a:r>
              <a:rPr dirty="0"/>
              <a:t>..</a:t>
            </a:r>
          </a:p>
          <a:p>
            <a:endParaRPr dirty="0"/>
          </a:p>
          <a:p>
            <a:r>
              <a:rPr dirty="0" err="1"/>
              <a:t>Sed</a:t>
            </a:r>
            <a:r>
              <a:rPr dirty="0"/>
              <a:t> cursus </a:t>
            </a:r>
            <a:r>
              <a:rPr dirty="0" err="1"/>
              <a:t>turpis</a:t>
            </a:r>
            <a:r>
              <a:rPr dirty="0"/>
              <a:t> vitae </a:t>
            </a:r>
            <a:r>
              <a:rPr dirty="0" err="1"/>
              <a:t>tortor</a:t>
            </a:r>
            <a:r>
              <a:rPr dirty="0"/>
              <a:t>. </a:t>
            </a:r>
            <a:r>
              <a:rPr dirty="0" err="1"/>
              <a:t>Curabitur</a:t>
            </a:r>
            <a:r>
              <a:rPr dirty="0"/>
              <a:t> nisi. </a:t>
            </a:r>
            <a:r>
              <a:rPr dirty="0" err="1"/>
              <a:t>Aenean</a:t>
            </a:r>
            <a:r>
              <a:rPr dirty="0"/>
              <a:t> </a:t>
            </a:r>
            <a:r>
              <a:rPr dirty="0" err="1"/>
              <a:t>posuere</a:t>
            </a:r>
            <a:r>
              <a:rPr dirty="0"/>
              <a:t>, </a:t>
            </a:r>
            <a:r>
              <a:rPr dirty="0" err="1"/>
              <a:t>tortor</a:t>
            </a:r>
            <a:r>
              <a:rPr dirty="0"/>
              <a:t> </a:t>
            </a:r>
            <a:r>
              <a:rPr dirty="0" err="1"/>
              <a:t>sed</a:t>
            </a:r>
            <a:r>
              <a:rPr dirty="0"/>
              <a:t> cursus </a:t>
            </a:r>
            <a:r>
              <a:rPr dirty="0" err="1"/>
              <a:t>feugiat</a:t>
            </a:r>
            <a:r>
              <a:rPr dirty="0"/>
              <a:t>, </a:t>
            </a:r>
            <a:r>
              <a:rPr dirty="0" err="1"/>
              <a:t>nunc</a:t>
            </a:r>
            <a:r>
              <a:rPr dirty="0"/>
              <a:t> </a:t>
            </a:r>
            <a:r>
              <a:rPr dirty="0" err="1"/>
              <a:t>augue</a:t>
            </a:r>
            <a:r>
              <a:rPr dirty="0"/>
              <a:t> </a:t>
            </a:r>
            <a:r>
              <a:rPr dirty="0" err="1"/>
              <a:t>blandit</a:t>
            </a:r>
            <a:r>
              <a:rPr dirty="0"/>
              <a:t> </a:t>
            </a:r>
            <a:r>
              <a:rPr dirty="0" err="1"/>
              <a:t>nunc</a:t>
            </a:r>
            <a:r>
              <a:rPr dirty="0"/>
              <a:t>, </a:t>
            </a:r>
            <a:r>
              <a:rPr dirty="0" err="1"/>
              <a:t>eu</a:t>
            </a:r>
            <a:r>
              <a:rPr dirty="0"/>
              <a:t> </a:t>
            </a:r>
            <a:r>
              <a:rPr dirty="0" err="1"/>
              <a:t>sollicitudin</a:t>
            </a:r>
            <a:r>
              <a:rPr dirty="0"/>
              <a:t> </a:t>
            </a:r>
            <a:r>
              <a:rPr dirty="0" err="1"/>
              <a:t>urna</a:t>
            </a:r>
            <a:r>
              <a:rPr dirty="0"/>
              <a:t> dolor </a:t>
            </a:r>
            <a:r>
              <a:rPr dirty="0" err="1"/>
              <a:t>sagittis</a:t>
            </a:r>
            <a:r>
              <a:rPr dirty="0"/>
              <a:t> lacus. </a:t>
            </a:r>
            <a:r>
              <a:rPr dirty="0" err="1"/>
              <a:t>Praesent</a:t>
            </a:r>
            <a:r>
              <a:rPr dirty="0"/>
              <a:t> </a:t>
            </a:r>
            <a:r>
              <a:rPr dirty="0" err="1"/>
              <a:t>turpis</a:t>
            </a:r>
            <a:r>
              <a:rPr dirty="0"/>
              <a:t>. </a:t>
            </a:r>
            <a:r>
              <a:rPr dirty="0" err="1"/>
              <a:t>Sed</a:t>
            </a:r>
            <a:r>
              <a:rPr dirty="0"/>
              <a:t> </a:t>
            </a:r>
            <a:r>
              <a:rPr dirty="0" err="1"/>
              <a:t>augue</a:t>
            </a:r>
            <a:r>
              <a:rPr dirty="0"/>
              <a:t> ipsum, </a:t>
            </a:r>
            <a:r>
              <a:rPr dirty="0" err="1"/>
              <a:t>egestas</a:t>
            </a:r>
            <a:r>
              <a:rPr dirty="0"/>
              <a:t> </a:t>
            </a:r>
            <a:r>
              <a:rPr dirty="0" err="1"/>
              <a:t>nec</a:t>
            </a:r>
            <a:r>
              <a:rPr dirty="0"/>
              <a:t>, </a:t>
            </a:r>
            <a:r>
              <a:rPr dirty="0" err="1"/>
              <a:t>vestibulum</a:t>
            </a:r>
            <a:r>
              <a:rPr dirty="0"/>
              <a:t> et, </a:t>
            </a:r>
            <a:r>
              <a:rPr dirty="0" err="1"/>
              <a:t>malesuada</a:t>
            </a:r>
            <a:r>
              <a:rPr dirty="0"/>
              <a:t> </a:t>
            </a:r>
            <a:r>
              <a:rPr dirty="0" err="1"/>
              <a:t>adipiscing</a:t>
            </a:r>
            <a:r>
              <a:rPr dirty="0"/>
              <a:t>, dui. In </a:t>
            </a:r>
            <a:r>
              <a:rPr dirty="0" err="1"/>
              <a:t>hac</a:t>
            </a:r>
            <a:r>
              <a:rPr dirty="0"/>
              <a:t> </a:t>
            </a:r>
            <a:r>
              <a:rPr dirty="0" err="1"/>
              <a:t>habitasse</a:t>
            </a:r>
            <a:r>
              <a:rPr dirty="0"/>
              <a:t> </a:t>
            </a:r>
            <a:r>
              <a:rPr dirty="0" err="1"/>
              <a:t>platea</a:t>
            </a:r>
            <a:r>
              <a:rPr dirty="0"/>
              <a:t> </a:t>
            </a:r>
            <a:r>
              <a:rPr dirty="0" err="1"/>
              <a:t>dictumst</a:t>
            </a:r>
            <a:r>
              <a:rPr dirty="0"/>
              <a:t>. </a:t>
            </a:r>
            <a:r>
              <a:rPr dirty="0" err="1"/>
              <a:t>Fusce</a:t>
            </a:r>
            <a:r>
              <a:rPr dirty="0"/>
              <a:t> </a:t>
            </a:r>
            <a:r>
              <a:rPr dirty="0" err="1"/>
              <a:t>fermentum</a:t>
            </a:r>
            <a:r>
              <a:rPr dirty="0"/>
              <a:t> </a:t>
            </a:r>
            <a:r>
              <a:rPr dirty="0" err="1"/>
              <a:t>odio</a:t>
            </a:r>
            <a:r>
              <a:rPr dirty="0"/>
              <a:t> </a:t>
            </a:r>
            <a:r>
              <a:rPr dirty="0" err="1"/>
              <a:t>nec</a:t>
            </a:r>
            <a:r>
              <a:rPr dirty="0"/>
              <a:t> </a:t>
            </a:r>
            <a:r>
              <a:rPr dirty="0" err="1"/>
              <a:t>arcu</a:t>
            </a:r>
            <a:r>
              <a:rPr dirty="0"/>
              <a:t>. </a:t>
            </a:r>
            <a:r>
              <a:rPr dirty="0" err="1"/>
              <a:t>Suspendisse</a:t>
            </a:r>
            <a:r>
              <a:rPr dirty="0"/>
              <a:t> non </a:t>
            </a:r>
            <a:r>
              <a:rPr dirty="0" err="1"/>
              <a:t>nisl</a:t>
            </a:r>
            <a:r>
              <a:rPr dirty="0"/>
              <a:t> sit </a:t>
            </a:r>
            <a:r>
              <a:rPr dirty="0" err="1"/>
              <a:t>amet</a:t>
            </a:r>
            <a:r>
              <a:rPr dirty="0"/>
              <a:t> </a:t>
            </a:r>
            <a:r>
              <a:rPr dirty="0" err="1"/>
              <a:t>veli</a:t>
            </a:r>
            <a:r>
              <a:rPr lang="sk-SK" dirty="0"/>
              <a:t>.</a:t>
            </a:r>
            <a:endParaRPr dirty="0"/>
          </a:p>
        </p:txBody>
      </p:sp>
    </p:spTree>
    <p:extLst>
      <p:ext uri="{BB962C8B-B14F-4D97-AF65-F5344CB8AC3E}">
        <p14:creationId xmlns:p14="http://schemas.microsoft.com/office/powerpoint/2010/main" val="3743028209"/>
      </p:ext>
    </p:extLst>
  </p:cSld>
  <p:clrMapOvr>
    <a:masterClrMapping/>
  </p:clrMapOvr>
  <mc:AlternateContent xmlns:mc="http://schemas.openxmlformats.org/markup-compatibility/2006" xmlns:p14="http://schemas.microsoft.com/office/powerpoint/2010/main">
    <mc:Choice Requires="p14">
      <p:transition spd="slow" advClick="0">
        <p14:window dir="vert"/>
      </p:transition>
    </mc:Choice>
    <mc:Fallback xmlns="">
      <p:transition spd="slow" advClick="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23409275" cy="13166725"/>
          </a:xfrm>
          <a:prstGeom prst="rect">
            <a:avLst/>
          </a:prstGeom>
        </p:spPr>
      </p:pic>
      <p:sp>
        <p:nvSpPr>
          <p:cNvPr id="2024" name="Shape 2024"/>
          <p:cNvSpPr>
            <a:spLocks noGrp="1"/>
          </p:cNvSpPr>
          <p:nvPr>
            <p:ph type="body" idx="13"/>
          </p:nvPr>
        </p:nvSpPr>
        <p:spPr>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txBody>
          <a:bodyPr/>
          <a:lstStyle/>
          <a:p>
            <a:pPr>
              <a:defRPr sz="3200" b="1">
                <a:solidFill>
                  <a:srgbClr val="FFFFFF"/>
                </a:solidFill>
              </a:defRPr>
            </a:pPr>
            <a:r>
              <a:rPr lang="fr-CA" dirty="0" smtClean="0"/>
              <a:t> </a:t>
            </a:r>
            <a:endParaRPr dirty="0"/>
          </a:p>
        </p:txBody>
      </p:sp>
      <p:sp>
        <p:nvSpPr>
          <p:cNvPr id="2025" name="Shape 2025"/>
          <p:cNvSpPr>
            <a:spLocks noGrp="1"/>
          </p:cNvSpPr>
          <p:nvPr>
            <p:ph type="title"/>
          </p:nvPr>
        </p:nvSpPr>
        <p:spPr>
          <a:xfrm>
            <a:off x="15061721" y="1688560"/>
            <a:ext cx="7729268" cy="9789611"/>
          </a:xfrm>
          <a:prstGeom prst="rect">
            <a:avLst/>
          </a:prstGeom>
        </p:spPr>
        <p:txBody>
          <a:bodyPr/>
          <a:lstStyle/>
          <a:p>
            <a:r>
              <a:rPr lang="en-US" sz="11200" baseline="0" dirty="0" smtClean="0"/>
              <a:t>Comment ?</a:t>
            </a:r>
            <a:endParaRPr sz="11200" baseline="0" dirty="0"/>
          </a:p>
        </p:txBody>
      </p:sp>
      <p:sp>
        <p:nvSpPr>
          <p:cNvPr id="6" name="Shape 2025"/>
          <p:cNvSpPr txBox="1">
            <a:spLocks/>
          </p:cNvSpPr>
          <p:nvPr/>
        </p:nvSpPr>
        <p:spPr>
          <a:xfrm>
            <a:off x="618292" y="1688560"/>
            <a:ext cx="7729268" cy="9789611"/>
          </a:xfrm>
          <a:prstGeom prst="rect">
            <a:avLst/>
          </a:prstGeom>
          <a:ln w="12700">
            <a:miter lim="400000"/>
          </a:ln>
          <a:extLst>
            <a:ext uri="{C572A759-6A51-4108-AA02-DFA0A04FC94B}">
              <ma14:wrappingTextBoxFlag xmlns="" xmlns:ma14="http://schemas.microsoft.com/office/mac/drawingml/2011/main" val="1"/>
            </a:ext>
          </a:extLst>
        </p:spPr>
        <p:txBody>
          <a:bodyPr lIns="48767" tIns="48767" rIns="48767" bIns="48767" anchor="ctr"/>
          <a:lstStyle>
            <a:lvl1pPr marL="0" marR="0" indent="0" algn="l" defTabSz="792462" rtl="0" latinLnBrk="0">
              <a:lnSpc>
                <a:spcPct val="70000"/>
              </a:lnSpc>
              <a:spcBef>
                <a:spcPts val="0"/>
              </a:spcBef>
              <a:spcAft>
                <a:spcPts val="0"/>
              </a:spcAft>
              <a:buClrTx/>
              <a:buSzTx/>
              <a:buFontTx/>
              <a:buNone/>
              <a:tabLst/>
              <a:defRPr sz="10800" b="1" i="0" u="none" strike="noStrike" cap="none" spc="-323" baseline="8928">
                <a:ln>
                  <a:noFill/>
                </a:ln>
                <a:solidFill>
                  <a:srgbClr val="FFFFFF"/>
                </a:solidFill>
                <a:uFillTx/>
                <a:latin typeface="Arial"/>
                <a:ea typeface="Arial"/>
                <a:cs typeface="Arial"/>
                <a:sym typeface="Helvetica"/>
              </a:defRPr>
            </a:lvl1pPr>
            <a:lvl2pPr marL="0" marR="0" indent="219450"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2pPr>
            <a:lvl3pPr marL="0" marR="0" indent="438901"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3pPr>
            <a:lvl4pPr marL="0" marR="0" indent="658352"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4pPr>
            <a:lvl5pPr marL="0" marR="0" indent="877802"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5pPr>
            <a:lvl6pPr marL="0" marR="0" indent="1097252"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6pPr>
            <a:lvl7pPr marL="0" marR="0" indent="1316703"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7pPr>
            <a:lvl8pPr marL="0" marR="0" indent="1536154"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8pPr>
            <a:lvl9pPr marL="0" marR="0" indent="1755604" algn="l" defTabSz="792462" rtl="0" latinLnBrk="0">
              <a:lnSpc>
                <a:spcPct val="100000"/>
              </a:lnSpc>
              <a:spcBef>
                <a:spcPts val="0"/>
              </a:spcBef>
              <a:spcAft>
                <a:spcPts val="0"/>
              </a:spcAft>
              <a:buClrTx/>
              <a:buSzTx/>
              <a:buFontTx/>
              <a:buNone/>
              <a:tabLst/>
              <a:defRPr sz="5900" b="1" i="0" u="none" strike="noStrike" cap="none" spc="0" baseline="0">
                <a:ln>
                  <a:noFill/>
                </a:ln>
                <a:solidFill>
                  <a:srgbClr val="000000"/>
                </a:solidFill>
                <a:uFillTx/>
                <a:latin typeface="+mn-lt"/>
                <a:ea typeface="+mn-ea"/>
                <a:cs typeface="+mn-cs"/>
                <a:sym typeface="Helvetica"/>
              </a:defRPr>
            </a:lvl9pPr>
          </a:lstStyle>
          <a:p>
            <a:pPr hangingPunct="1">
              <a:lnSpc>
                <a:spcPct val="100000"/>
              </a:lnSpc>
            </a:pPr>
            <a:r>
              <a:rPr lang="fr-CA" sz="11200" baseline="0" dirty="0" smtClean="0"/>
              <a:t>Être plus rapide…</a:t>
            </a:r>
            <a:endParaRPr lang="fr-CA" sz="11200" baseline="0" dirty="0"/>
          </a:p>
        </p:txBody>
      </p:sp>
    </p:spTree>
    <p:extLst>
      <p:ext uri="{BB962C8B-B14F-4D97-AF65-F5344CB8AC3E}">
        <p14:creationId xmlns:p14="http://schemas.microsoft.com/office/powerpoint/2010/main" val="3854395507"/>
      </p:ext>
    </p:extLst>
  </p:cSld>
  <p:clrMapOvr>
    <a:masterClrMapping/>
  </p:clrMapOvr>
  <mc:AlternateContent xmlns:mc="http://schemas.openxmlformats.org/markup-compatibility/2006" xmlns:p14="http://schemas.microsoft.com/office/powerpoint/2010/main">
    <mc:Choice Requires="p14">
      <p:transition spd="slow" advClick="0">
        <p14:pan dir="u"/>
      </p:transition>
    </mc:Choice>
    <mc:Fallback xmlns="">
      <p:transition spd="slow" advClick="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3409275" cy="18560209"/>
          </a:xfrm>
          <a:prstGeom prst="rect">
            <a:avLst/>
          </a:prstGeom>
        </p:spPr>
      </p:pic>
    </p:spTree>
    <p:extLst>
      <p:ext uri="{BB962C8B-B14F-4D97-AF65-F5344CB8AC3E}">
        <p14:creationId xmlns:p14="http://schemas.microsoft.com/office/powerpoint/2010/main" val="3488128564"/>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23409276" cy="13172661"/>
          </a:xfrm>
          <a:prstGeom prst="rect">
            <a:avLst/>
          </a:prstGeom>
        </p:spPr>
      </p:pic>
      <p:sp>
        <p:nvSpPr>
          <p:cNvPr id="3" name="Rectangle 2"/>
          <p:cNvSpPr/>
          <p:nvPr/>
        </p:nvSpPr>
        <p:spPr>
          <a:xfrm>
            <a:off x="6225591" y="1704972"/>
            <a:ext cx="10578538" cy="156966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CA" sz="9600" b="1" dirty="0" smtClean="0">
                <a:ln w="22225">
                  <a:solidFill>
                    <a:schemeClr val="accent2"/>
                  </a:solidFill>
                  <a:prstDash val="solid"/>
                </a:ln>
                <a:solidFill>
                  <a:schemeClr val="accent2">
                    <a:lumMod val="40000"/>
                    <a:lumOff val="60000"/>
                  </a:schemeClr>
                </a:solidFill>
              </a:rPr>
              <a:t>Les</a:t>
            </a:r>
            <a:r>
              <a:rPr lang="fr-CA" sz="9600" b="1" cap="none" spc="0" dirty="0" smtClean="0">
                <a:ln/>
                <a:solidFill>
                  <a:schemeClr val="accent3"/>
                </a:solidFill>
                <a:effectLst/>
              </a:rPr>
              <a:t> </a:t>
            </a:r>
            <a:r>
              <a:rPr lang="fr-CA" sz="9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Trucs</a:t>
            </a:r>
            <a:r>
              <a:rPr lang="fr-CA" sz="9600" b="1" cap="none" spc="0" dirty="0" smtClean="0">
                <a:ln/>
                <a:solidFill>
                  <a:schemeClr val="accent3"/>
                </a:solidFill>
                <a:effectLst/>
              </a:rPr>
              <a:t> </a:t>
            </a:r>
            <a:r>
              <a:rPr lang="fr-CA" sz="9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COOL</a:t>
            </a:r>
            <a:r>
              <a:rPr lang="fr-CA" sz="9600" b="1" cap="none" spc="0" dirty="0" smtClean="0">
                <a:ln/>
                <a:solidFill>
                  <a:schemeClr val="accent3"/>
                </a:solidFill>
                <a:effectLst/>
              </a:rPr>
              <a:t> </a:t>
            </a:r>
            <a:r>
              <a:rPr lang="fr-CA" sz="9600" dirty="0" smtClean="0">
                <a:ln w="0"/>
                <a:solidFill>
                  <a:schemeClr val="accent1"/>
                </a:solidFill>
                <a:effectLst>
                  <a:outerShdw blurRad="38100" dist="25400" dir="5400000" algn="ctr" rotWithShape="0">
                    <a:srgbClr val="6E747A">
                      <a:alpha val="43000"/>
                    </a:srgbClr>
                  </a:outerShdw>
                </a:effectLst>
              </a:rPr>
              <a:t>!</a:t>
            </a:r>
            <a:endParaRPr lang="fr-CA" sz="9600" dirty="0">
              <a:ln w="0"/>
              <a:solidFill>
                <a:schemeClr val="accent1"/>
              </a:solidFill>
              <a:effectLst>
                <a:outerShdw blurRad="38100" dist="25400" dir="5400000" algn="ctr" rotWithShape="0">
                  <a:srgbClr val="6E747A">
                    <a:alpha val="43000"/>
                  </a:srgbClr>
                </a:outerShdw>
              </a:effectLst>
            </a:endParaRPr>
          </a:p>
        </p:txBody>
      </p:sp>
      <p:sp>
        <p:nvSpPr>
          <p:cNvPr id="4" name="TextBox 3"/>
          <p:cNvSpPr txBox="1"/>
          <p:nvPr/>
        </p:nvSpPr>
        <p:spPr>
          <a:xfrm>
            <a:off x="6225591" y="3302920"/>
            <a:ext cx="15288688" cy="37959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Simple à utiliser</a:t>
            </a:r>
          </a:p>
          <a:p>
            <a:pPr marL="571500" indent="-571500" defTabSz="825500">
              <a:buFont typeface="Arial" panose="020B0604020202020204" pitchFamily="34" charset="0"/>
              <a:buChar char="•"/>
            </a:pPr>
            <a:r>
              <a:rPr lang="fr-CA" sz="6000" dirty="0" smtClean="0">
                <a:solidFill>
                  <a:schemeClr val="bg1"/>
                </a:solidFill>
              </a:rPr>
              <a:t>Lège à </a:t>
            </a:r>
            <a:r>
              <a:rPr lang="fr-CA" sz="6000" dirty="0">
                <a:solidFill>
                  <a:schemeClr val="bg1"/>
                </a:solidFill>
              </a:rPr>
              <a:t>comparer des </a:t>
            </a:r>
            <a:r>
              <a:rPr lang="fr-CA" sz="6000" dirty="0" smtClean="0">
                <a:solidFill>
                  <a:schemeClr val="bg1"/>
                </a:solidFill>
              </a:rPr>
              <a:t>autres</a:t>
            </a:r>
          </a:p>
          <a:p>
            <a:pPr marL="571500" indent="-571500" defTabSz="825500">
              <a:buFont typeface="Arial" panose="020B0604020202020204" pitchFamily="34" charset="0"/>
              <a:buChar char="•"/>
            </a:pPr>
            <a:r>
              <a:rPr lang="fr-CA" sz="6000" dirty="0" smtClean="0">
                <a:solidFill>
                  <a:schemeClr val="bg1"/>
                </a:solidFill>
              </a:rPr>
              <a:t>Intuitif </a:t>
            </a:r>
          </a:p>
          <a:p>
            <a:pPr marL="571500" lvl="8" indent="-571500" defTabSz="825500">
              <a:buFont typeface="Arial" panose="020B0604020202020204" pitchFamily="34" charset="0"/>
              <a:buChar char="•"/>
            </a:pPr>
            <a:r>
              <a:rPr lang="fr-CA" sz="6000" dirty="0" smtClean="0">
                <a:solidFill>
                  <a:schemeClr val="bg1"/>
                </a:solidFill>
              </a:rPr>
              <a:t>Method REST et Configuration du serveur</a:t>
            </a:r>
          </a:p>
        </p:txBody>
      </p:sp>
      <p:sp>
        <p:nvSpPr>
          <p:cNvPr id="6" name="TextBox 5"/>
          <p:cNvSpPr txBox="1"/>
          <p:nvPr/>
        </p:nvSpPr>
        <p:spPr>
          <a:xfrm>
            <a:off x="0" y="-1"/>
            <a:ext cx="57779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CA"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Question</a:t>
            </a:r>
            <a:r>
              <a:rPr kumimoji="0" lang="fr-CA" sz="4400" b="0" i="0" u="none" strike="noStrike" cap="none" spc="0" normalizeH="0" dirty="0" smtClean="0">
                <a:ln>
                  <a:noFill/>
                </a:ln>
                <a:solidFill>
                  <a:srgbClr val="000000"/>
                </a:solidFill>
                <a:effectLst/>
                <a:uFillTx/>
                <a:latin typeface="Helvetica Light"/>
                <a:ea typeface="Helvetica Light"/>
                <a:cs typeface="Helvetica Light"/>
                <a:sym typeface="Helvetica Light"/>
              </a:rPr>
              <a:t> ? </a:t>
            </a:r>
            <a:endParaRPr kumimoji="0" lang="fr-CA" sz="4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214250812"/>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4" name="Shape 1634"/>
          <p:cNvSpPr>
            <a:spLocks noGrp="1"/>
          </p:cNvSpPr>
          <p:nvPr>
            <p:ph type="body" idx="13"/>
          </p:nvPr>
        </p:nvSpPr>
        <p:spPr>
          <a:xfrm>
            <a:off x="-2385" y="6583362"/>
            <a:ext cx="23411661" cy="922023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FFFFFF"/>
                </a:solidFill>
              </a:defRPr>
            </a:pPr>
            <a:endParaRPr dirty="0"/>
          </a:p>
        </p:txBody>
      </p:sp>
      <p:sp>
        <p:nvSpPr>
          <p:cNvPr id="1636" name="Shape 1636"/>
          <p:cNvSpPr>
            <a:spLocks noGrp="1"/>
          </p:cNvSpPr>
          <p:nvPr>
            <p:ph type="title"/>
          </p:nvPr>
        </p:nvSpPr>
        <p:spPr>
          <a:xfrm>
            <a:off x="1688688" y="850905"/>
            <a:ext cx="7315749" cy="5732457"/>
          </a:xfrm>
          <a:prstGeom prst="rect">
            <a:avLst/>
          </a:prstGeom>
        </p:spPr>
        <p:txBody>
          <a:bodyPr/>
          <a:lstStyle/>
          <a:p>
            <a:r>
              <a:rPr lang="en-US" sz="11200" baseline="0" dirty="0" smtClean="0"/>
              <a:t>Electron</a:t>
            </a:r>
            <a:br>
              <a:rPr lang="en-US" sz="11200" baseline="0" dirty="0" smtClean="0"/>
            </a:br>
            <a:r>
              <a:rPr lang="en-US" sz="11200" baseline="0" dirty="0"/>
              <a:t/>
            </a:r>
            <a:br>
              <a:rPr lang="en-US" sz="11200" baseline="0" dirty="0"/>
            </a:br>
            <a:r>
              <a:rPr lang="en-US" sz="8800" b="0" baseline="0" dirty="0" smtClean="0">
                <a:solidFill>
                  <a:schemeClr val="accent1"/>
                </a:solidFill>
              </a:rPr>
              <a:t>electronjs.org</a:t>
            </a:r>
            <a:endParaRPr sz="8800" b="0" baseline="0" dirty="0">
              <a:solidFill>
                <a:schemeClr val="accent1"/>
              </a:solidFill>
            </a:endParaRPr>
          </a:p>
        </p:txBody>
      </p:sp>
      <p:sp>
        <p:nvSpPr>
          <p:cNvPr id="1637" name="Shape 1637"/>
          <p:cNvSpPr>
            <a:spLocks noGrp="1"/>
          </p:cNvSpPr>
          <p:nvPr>
            <p:ph type="body" sz="quarter" idx="1"/>
          </p:nvPr>
        </p:nvSpPr>
        <p:spPr>
          <a:prstGeom prst="rect">
            <a:avLst/>
          </a:prstGeom>
        </p:spPr>
        <p:txBody>
          <a:bodyPr/>
          <a:lstStyle/>
          <a:p>
            <a:r>
              <a:t>Cras dapibus. Aliquam erat volutpat. Quisque libero metus, condimentum nec, tempor a, commodo mollis, magna. Phasellus consectetuer vestibulum elit. Curabitur ligula sapien, tincidunt non, euismod vitae, posuere imperdiet, leo. Fusce convallis metus id felis luctus adipiscing. Fusce neque. Nulla consequat massa quis enim. </a:t>
            </a:r>
          </a:p>
          <a:p>
            <a:endParaRPr/>
          </a:p>
          <a:p>
            <a:r>
              <a:t>Cras ultricies mi eu turpis hendrerit fringilla.</a:t>
            </a:r>
          </a:p>
        </p:txBody>
      </p:sp>
      <p:sp>
        <p:nvSpPr>
          <p:cNvPr id="1638" name="Shape 1638"/>
          <p:cNvSpPr>
            <a:spLocks noGrp="1"/>
          </p:cNvSpPr>
          <p:nvPr>
            <p:ph type="sldNum" sz="quarter" idx="2"/>
          </p:nvPr>
        </p:nvSpPr>
        <p:spPr>
          <a:xfrm>
            <a:off x="21053611" y="10788451"/>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32</a:t>
            </a:fld>
            <a:endParaRPr sz="4000"/>
          </a:p>
        </p:txBody>
      </p:sp>
    </p:spTree>
    <p:extLst>
      <p:ext uri="{BB962C8B-B14F-4D97-AF65-F5344CB8AC3E}">
        <p14:creationId xmlns:p14="http://schemas.microsoft.com/office/powerpoint/2010/main" val="2917157755"/>
      </p:ext>
    </p:extLst>
  </p:cSld>
  <p:clrMapOvr>
    <a:masterClrMapping/>
  </p:clrMapOvr>
  <mc:AlternateContent xmlns:mc="http://schemas.openxmlformats.org/markup-compatibility/2006" xmlns:p14="http://schemas.microsoft.com/office/powerpoint/2010/main">
    <mc:Choice Requires="p14">
      <p:transition spd="slow" advClick="0">
        <p14:window dir="vert"/>
      </p:transition>
    </mc:Choice>
    <mc:Fallback xmlns="">
      <p:transition spd="slow" advClick="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6035" y="-1713360"/>
            <a:ext cx="26194398" cy="18117789"/>
          </a:xfrm>
          <a:prstGeom prst="rect">
            <a:avLst/>
          </a:prstGeom>
        </p:spPr>
      </p:pic>
    </p:spTree>
    <p:extLst>
      <p:ext uri="{BB962C8B-B14F-4D97-AF65-F5344CB8AC3E}">
        <p14:creationId xmlns:p14="http://schemas.microsoft.com/office/powerpoint/2010/main" val="612498694"/>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23409275" cy="13166725"/>
          </a:xfrm>
          <a:prstGeom prst="rect">
            <a:avLst/>
          </a:prstGeom>
        </p:spPr>
      </p:pic>
      <p:sp>
        <p:nvSpPr>
          <p:cNvPr id="3" name="Rectangle 2"/>
          <p:cNvSpPr/>
          <p:nvPr/>
        </p:nvSpPr>
        <p:spPr>
          <a:xfrm>
            <a:off x="6225591" y="1704972"/>
            <a:ext cx="10578538" cy="156966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fr-CA" sz="9600" b="1" dirty="0" smtClean="0">
                <a:ln w="22225">
                  <a:solidFill>
                    <a:schemeClr val="accent2"/>
                  </a:solidFill>
                  <a:prstDash val="solid"/>
                </a:ln>
                <a:solidFill>
                  <a:schemeClr val="accent2">
                    <a:lumMod val="40000"/>
                    <a:lumOff val="60000"/>
                  </a:schemeClr>
                </a:solidFill>
              </a:rPr>
              <a:t>Les</a:t>
            </a:r>
            <a:r>
              <a:rPr lang="fr-CA" sz="9600" b="1" cap="none" spc="0" dirty="0" smtClean="0">
                <a:ln/>
                <a:solidFill>
                  <a:schemeClr val="accent3"/>
                </a:solidFill>
                <a:effectLst/>
              </a:rPr>
              <a:t> </a:t>
            </a:r>
            <a:r>
              <a:rPr lang="fr-CA" sz="96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Trucs</a:t>
            </a:r>
            <a:r>
              <a:rPr lang="fr-CA" sz="9600" b="1" cap="none" spc="0" dirty="0" smtClean="0">
                <a:ln/>
                <a:solidFill>
                  <a:schemeClr val="accent3"/>
                </a:solidFill>
                <a:effectLst/>
              </a:rPr>
              <a:t> </a:t>
            </a:r>
            <a:r>
              <a:rPr lang="fr-CA" sz="96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COOL</a:t>
            </a:r>
            <a:r>
              <a:rPr lang="fr-CA" sz="9600" b="1" cap="none" spc="0" dirty="0" smtClean="0">
                <a:ln/>
                <a:solidFill>
                  <a:schemeClr val="accent3"/>
                </a:solidFill>
                <a:effectLst/>
              </a:rPr>
              <a:t> </a:t>
            </a:r>
            <a:r>
              <a:rPr lang="fr-CA" sz="9600" dirty="0" smtClean="0">
                <a:ln w="0"/>
                <a:solidFill>
                  <a:schemeClr val="accent1"/>
                </a:solidFill>
                <a:effectLst>
                  <a:outerShdw blurRad="38100" dist="25400" dir="5400000" algn="ctr" rotWithShape="0">
                    <a:srgbClr val="6E747A">
                      <a:alpha val="43000"/>
                    </a:srgbClr>
                  </a:outerShdw>
                </a:effectLst>
              </a:rPr>
              <a:t>!</a:t>
            </a:r>
            <a:endParaRPr lang="fr-CA" sz="9600" dirty="0">
              <a:ln w="0"/>
              <a:solidFill>
                <a:schemeClr val="accent1"/>
              </a:solidFill>
              <a:effectLst>
                <a:outerShdw blurRad="38100" dist="25400" dir="5400000" algn="ctr" rotWithShape="0">
                  <a:srgbClr val="6E747A">
                    <a:alpha val="43000"/>
                  </a:srgbClr>
                </a:outerShdw>
              </a:effectLst>
            </a:endParaRPr>
          </a:p>
        </p:txBody>
      </p:sp>
      <p:sp>
        <p:nvSpPr>
          <p:cNvPr id="4" name="TextBox 3"/>
          <p:cNvSpPr txBox="1"/>
          <p:nvPr/>
        </p:nvSpPr>
        <p:spPr>
          <a:xfrm>
            <a:off x="6225591" y="3302920"/>
            <a:ext cx="15288688"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JavaScript multithread </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fr-CA" sz="6000" dirty="0" smtClean="0">
                <a:solidFill>
                  <a:schemeClr val="bg1"/>
                </a:solidFill>
              </a:rPr>
              <a:t>Communique avec l’OS</a:t>
            </a:r>
          </a:p>
        </p:txBody>
      </p:sp>
      <p:sp>
        <p:nvSpPr>
          <p:cNvPr id="6" name="TextBox 5"/>
          <p:cNvSpPr txBox="1"/>
          <p:nvPr/>
        </p:nvSpPr>
        <p:spPr>
          <a:xfrm>
            <a:off x="17631327" y="0"/>
            <a:ext cx="577794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fr-CA"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Question</a:t>
            </a:r>
            <a:r>
              <a:rPr kumimoji="0" lang="fr-CA" sz="4400" b="0" i="0" u="none" strike="noStrike" cap="none" spc="0" normalizeH="0" dirty="0" smtClean="0">
                <a:ln>
                  <a:noFill/>
                </a:ln>
                <a:solidFill>
                  <a:srgbClr val="000000"/>
                </a:solidFill>
                <a:effectLst/>
                <a:uFillTx/>
                <a:latin typeface="Helvetica Light"/>
                <a:ea typeface="Helvetica Light"/>
                <a:cs typeface="Helvetica Light"/>
                <a:sym typeface="Helvetica Light"/>
              </a:rPr>
              <a:t> ? </a:t>
            </a:r>
            <a:endParaRPr kumimoji="0" lang="fr-CA" sz="4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104755326"/>
      </p:ext>
    </p:extLst>
  </p:cSld>
  <p:clrMapOvr>
    <a:masterClrMapping/>
  </p:clrMapOvr>
  <mc:AlternateContent xmlns:mc="http://schemas.openxmlformats.org/markup-compatibility/2006" xmlns:p14="http://schemas.microsoft.com/office/powerpoint/2010/main">
    <mc:Choice Requires="p14">
      <p:transition spd="slow" advClick="0">
        <p14:warp dir="in"/>
      </p:transition>
    </mc:Choice>
    <mc:Fallback xmlns="">
      <p:transition spd="slow" advClick="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9" name="Shape 1999"/>
          <p:cNvSpPr>
            <a:spLocks noGrp="1"/>
          </p:cNvSpPr>
          <p:nvPr>
            <p:ph type="title"/>
          </p:nvPr>
        </p:nvSpPr>
        <p:spPr>
          <a:xfrm>
            <a:off x="1695114" y="1688560"/>
            <a:ext cx="20019047" cy="2644901"/>
          </a:xfrm>
          <a:prstGeom prst="rect">
            <a:avLst/>
          </a:prstGeom>
        </p:spPr>
        <p:txBody>
          <a:bodyPr/>
          <a:lstStyle/>
          <a:p>
            <a:r>
              <a:rPr lang="fr-CA" sz="21200" baseline="0" dirty="0" smtClean="0"/>
              <a:t>Donc… </a:t>
            </a:r>
            <a:endParaRPr sz="21200" baseline="0" dirty="0"/>
          </a:p>
        </p:txBody>
      </p:sp>
    </p:spTree>
    <p:extLst>
      <p:ext uri="{BB962C8B-B14F-4D97-AF65-F5344CB8AC3E}">
        <p14:creationId xmlns:p14="http://schemas.microsoft.com/office/powerpoint/2010/main" val="3268074407"/>
      </p:ext>
    </p:extLst>
  </p:cSld>
  <p:clrMapOvr>
    <a:masterClrMapping/>
  </p:clrMapOvr>
  <mc:AlternateContent xmlns:mc="http://schemas.openxmlformats.org/markup-compatibility/2006" xmlns:p15="http://schemas.microsoft.com/office/powerpoint/2012/main">
    <mc:Choice Requires="p15">
      <p:transition spd="slow" advClick="0">
        <p15:prstTrans prst="curtains"/>
      </p:transition>
    </mc:Choice>
    <mc:Fallback xmlns="">
      <p:transition spd="slow" advClick="0">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905" y="4678017"/>
            <a:ext cx="9668614" cy="6144664"/>
          </a:xfrm>
          <a:prstGeom prst="rect">
            <a:avLst/>
          </a:prstGeom>
        </p:spPr>
      </p:pic>
      <p:sp>
        <p:nvSpPr>
          <p:cNvPr id="2038" name="Shape 2038"/>
          <p:cNvSpPr>
            <a:spLocks noGrp="1"/>
          </p:cNvSpPr>
          <p:nvPr>
            <p:ph type="title"/>
          </p:nvPr>
        </p:nvSpPr>
        <p:spPr>
          <a:prstGeom prst="rect">
            <a:avLst/>
          </a:prstGeom>
        </p:spPr>
        <p:txBody>
          <a:bodyPr/>
          <a:lstStyle/>
          <a:p>
            <a:r>
              <a:rPr lang="fr-CA" sz="11200" baseline="0" dirty="0" err="1" smtClean="0"/>
              <a:t>Jubliant</a:t>
            </a:r>
            <a:endParaRPr sz="11200" baseline="0" dirty="0"/>
          </a:p>
        </p:txBody>
      </p:sp>
      <p:sp>
        <p:nvSpPr>
          <p:cNvPr id="2039" name="Shape 2039"/>
          <p:cNvSpPr>
            <a:spLocks noGrp="1"/>
          </p:cNvSpPr>
          <p:nvPr>
            <p:ph type="sldNum" sz="quarter" idx="2"/>
          </p:nvPr>
        </p:nvSpPr>
        <p:spPr>
          <a:xfrm>
            <a:off x="21053611" y="1688560"/>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36</a:t>
            </a:fld>
            <a:endParaRPr sz="4000"/>
          </a:p>
        </p:txBody>
      </p:sp>
    </p:spTree>
    <p:extLst>
      <p:ext uri="{BB962C8B-B14F-4D97-AF65-F5344CB8AC3E}">
        <p14:creationId xmlns:p14="http://schemas.microsoft.com/office/powerpoint/2010/main" val="435646819"/>
      </p:ext>
    </p:extLst>
  </p:cSld>
  <p:clrMapOvr>
    <a:masterClrMapping/>
  </p:clrMapOvr>
  <p:transition spd="slow" advClick="0">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454" r="1747" b="5644"/>
          <a:stretch/>
        </p:blipFill>
        <p:spPr>
          <a:xfrm>
            <a:off x="14740648" y="4373217"/>
            <a:ext cx="3388326" cy="6029740"/>
          </a:xfrm>
          <a:prstGeom prst="rect">
            <a:avLst/>
          </a:prstGeom>
        </p:spPr>
      </p:pic>
      <p:sp>
        <p:nvSpPr>
          <p:cNvPr id="2068" name="Shape 2068"/>
          <p:cNvSpPr>
            <a:spLocks noGrp="1"/>
          </p:cNvSpPr>
          <p:nvPr>
            <p:ph type="title"/>
          </p:nvPr>
        </p:nvSpPr>
        <p:spPr>
          <a:prstGeom prst="rect">
            <a:avLst/>
          </a:prstGeom>
        </p:spPr>
        <p:txBody>
          <a:bodyPr/>
          <a:lstStyle/>
          <a:p>
            <a:r>
              <a:rPr lang="fr-CA" sz="11200" baseline="0" dirty="0" smtClean="0"/>
              <a:t>Version</a:t>
            </a:r>
            <a:br>
              <a:rPr lang="fr-CA" sz="11200" baseline="0" dirty="0" smtClean="0"/>
            </a:br>
            <a:r>
              <a:rPr lang="fr-CA" sz="11200" baseline="0" dirty="0" smtClean="0"/>
              <a:t>Mobile</a:t>
            </a:r>
            <a:endParaRPr sz="11200" baseline="0" dirty="0"/>
          </a:p>
        </p:txBody>
      </p:sp>
      <p:sp>
        <p:nvSpPr>
          <p:cNvPr id="2069" name="Shape 2069"/>
          <p:cNvSpPr>
            <a:spLocks noGrp="1"/>
          </p:cNvSpPr>
          <p:nvPr>
            <p:ph type="sldNum" sz="quarter" idx="2"/>
          </p:nvPr>
        </p:nvSpPr>
        <p:spPr>
          <a:xfrm>
            <a:off x="21053611" y="1688560"/>
            <a:ext cx="669055"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37</a:t>
            </a:fld>
            <a:endParaRPr sz="4000"/>
          </a:p>
        </p:txBody>
      </p:sp>
      <p:sp>
        <p:nvSpPr>
          <p:cNvPr id="4" name="TextBox 3"/>
          <p:cNvSpPr txBox="1"/>
          <p:nvPr/>
        </p:nvSpPr>
        <p:spPr>
          <a:xfrm>
            <a:off x="1688687" y="4373217"/>
            <a:ext cx="648031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CA" sz="5400" b="0" i="0" u="none" strike="noStrike" cap="none" spc="0" normalizeH="0" baseline="0" dirty="0" err="1" smtClean="0">
                <a:ln>
                  <a:noFill/>
                </a:ln>
                <a:solidFill>
                  <a:srgbClr val="000000"/>
                </a:solidFill>
                <a:effectLst/>
                <a:uFillTx/>
                <a:latin typeface="Helvetica Light"/>
                <a:ea typeface="Helvetica Light"/>
                <a:cs typeface="Helvetica Light"/>
                <a:sym typeface="Helvetica Light"/>
              </a:rPr>
              <a:t>Angular</a:t>
            </a:r>
            <a:r>
              <a:rPr kumimoji="0" lang="fr-CA" sz="5400" b="0" i="0" u="none" strike="noStrike" cap="none" spc="0" normalizeH="0" dirty="0" smtClean="0">
                <a:ln>
                  <a:noFill/>
                </a:ln>
                <a:solidFill>
                  <a:srgbClr val="000000"/>
                </a:solidFill>
                <a:effectLst/>
                <a:uFillTx/>
                <a:latin typeface="Helvetica Light"/>
                <a:ea typeface="Helvetica Light"/>
                <a:cs typeface="Helvetica Light"/>
                <a:sym typeface="Helvetica Light"/>
              </a:rPr>
              <a:t> &amp; </a:t>
            </a:r>
            <a:r>
              <a:rPr kumimoji="0" lang="fr-CA" sz="5400" b="0" i="0" u="none" strike="noStrike" cap="none" spc="0" normalizeH="0" dirty="0" err="1" smtClean="0">
                <a:ln>
                  <a:noFill/>
                </a:ln>
                <a:solidFill>
                  <a:srgbClr val="000000"/>
                </a:solidFill>
                <a:effectLst/>
                <a:uFillTx/>
                <a:latin typeface="Helvetica Light"/>
                <a:ea typeface="Helvetica Light"/>
                <a:cs typeface="Helvetica Light"/>
                <a:sym typeface="Helvetica Light"/>
              </a:rPr>
              <a:t>Bootstrap</a:t>
            </a:r>
            <a:endParaRPr kumimoji="0" lang="fr-CA" sz="5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539072827"/>
      </p:ext>
    </p:extLst>
  </p:cSld>
  <p:clrMapOvr>
    <a:masterClrMapping/>
  </p:clrMapOvr>
  <p:transition spd="slow" advClick="0">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0" name="Shape 2010"/>
          <p:cNvSpPr>
            <a:spLocks noGrp="1"/>
          </p:cNvSpPr>
          <p:nvPr>
            <p:ph type="body" idx="13"/>
          </p:nvPr>
        </p:nvSpPr>
        <p:spPr>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000000"/>
                </a:solidFill>
              </a:defRPr>
            </a:pPr>
            <a:r>
              <a:rPr lang="fr-CA" dirty="0" smtClean="0"/>
              <a:t> </a:t>
            </a:r>
            <a:endParaRPr dirty="0"/>
          </a:p>
        </p:txBody>
      </p:sp>
      <p:sp>
        <p:nvSpPr>
          <p:cNvPr id="2012" name="Shape 2012"/>
          <p:cNvSpPr>
            <a:spLocks noGrp="1"/>
          </p:cNvSpPr>
          <p:nvPr>
            <p:ph type="title"/>
          </p:nvPr>
        </p:nvSpPr>
        <p:spPr>
          <a:prstGeom prst="rect">
            <a:avLst/>
          </a:prstGeom>
        </p:spPr>
        <p:txBody>
          <a:bodyPr/>
          <a:lstStyle/>
          <a:p>
            <a:r>
              <a:rPr lang="fr-CA" sz="13400" baseline="0" dirty="0" smtClean="0"/>
              <a:t>SHOW </a:t>
            </a:r>
            <a:r>
              <a:rPr lang="fr-CA" sz="11200" baseline="0" dirty="0" smtClean="0"/>
              <a:t/>
            </a:r>
            <a:br>
              <a:rPr lang="fr-CA" sz="11200" baseline="0" dirty="0" smtClean="0"/>
            </a:br>
            <a:r>
              <a:rPr lang="fr-CA" sz="11200" baseline="0" dirty="0" smtClean="0"/>
              <a:t>ME</a:t>
            </a:r>
            <a:br>
              <a:rPr lang="fr-CA" sz="11200" baseline="0" dirty="0" smtClean="0"/>
            </a:br>
            <a:r>
              <a:rPr lang="fr-CA" sz="9600" baseline="0" dirty="0" smtClean="0"/>
              <a:t>THE </a:t>
            </a:r>
            <a:r>
              <a:rPr lang="fr-CA" sz="11200" baseline="0" dirty="0" smtClean="0"/>
              <a:t/>
            </a:r>
            <a:br>
              <a:rPr lang="fr-CA" sz="11200" baseline="0" dirty="0" smtClean="0"/>
            </a:br>
            <a:r>
              <a:rPr lang="fr-CA" sz="8800" baseline="0" dirty="0" smtClean="0"/>
              <a:t>APP</a:t>
            </a:r>
            <a:r>
              <a:rPr lang="fr-CA" sz="11200" baseline="0" dirty="0" smtClean="0"/>
              <a:t> </a:t>
            </a:r>
            <a:br>
              <a:rPr lang="fr-CA" sz="11200" baseline="0" dirty="0" smtClean="0"/>
            </a:br>
            <a:r>
              <a:rPr lang="fr-CA" sz="8000" baseline="0" dirty="0" smtClean="0"/>
              <a:t>&amp;</a:t>
            </a:r>
            <a:r>
              <a:rPr lang="fr-CA" sz="11200" baseline="0" dirty="0" smtClean="0"/>
              <a:t/>
            </a:r>
            <a:br>
              <a:rPr lang="fr-CA" sz="11200" baseline="0" dirty="0" smtClean="0"/>
            </a:br>
            <a:r>
              <a:rPr lang="fr-CA" sz="7200" baseline="0" dirty="0" smtClean="0"/>
              <a:t>CODE</a:t>
            </a:r>
            <a:endParaRPr sz="11200" baseline="0" dirty="0"/>
          </a:p>
        </p:txBody>
      </p:sp>
    </p:spTree>
    <p:extLst>
      <p:ext uri="{BB962C8B-B14F-4D97-AF65-F5344CB8AC3E}">
        <p14:creationId xmlns:p14="http://schemas.microsoft.com/office/powerpoint/2010/main" val="996340054"/>
      </p:ext>
    </p:extLst>
  </p:cSld>
  <p:clrMapOvr>
    <a:masterClrMapping/>
  </p:clrMapOvr>
  <mc:AlternateContent xmlns:mc="http://schemas.openxmlformats.org/markup-compatibility/2006" xmlns:p14="http://schemas.microsoft.com/office/powerpoint/2010/main">
    <mc:Choice Requires="p14">
      <p:transition spd="slow" advClick="0">
        <p14:reveal/>
      </p:transition>
    </mc:Choice>
    <mc:Fallback xmlns="">
      <p:transition spd="slow" advClick="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 name="Shape 2337"/>
          <p:cNvSpPr>
            <a:spLocks noGrp="1"/>
          </p:cNvSpPr>
          <p:nvPr>
            <p:ph type="title"/>
          </p:nvPr>
        </p:nvSpPr>
        <p:spPr>
          <a:xfrm>
            <a:off x="1688687" y="568142"/>
            <a:ext cx="20031906" cy="2739688"/>
          </a:xfrm>
          <a:prstGeom prst="rect">
            <a:avLst/>
          </a:prstGeom>
        </p:spPr>
        <p:txBody>
          <a:bodyPr/>
          <a:lstStyle/>
          <a:p>
            <a:r>
              <a:rPr lang="fr-CA" sz="6000" dirty="0" smtClean="0"/>
              <a:t>SO !</a:t>
            </a:r>
            <a:br>
              <a:rPr lang="fr-CA" sz="6000" dirty="0" smtClean="0"/>
            </a:br>
            <a:r>
              <a:rPr lang="fr-CA" sz="6000" dirty="0" smtClean="0"/>
              <a:t>Toujours pas de questions ?</a:t>
            </a:r>
            <a:endParaRPr lang="fr-CA" sz="6000" dirty="0"/>
          </a:p>
        </p:txBody>
      </p:sp>
      <p:sp>
        <p:nvSpPr>
          <p:cNvPr id="2" name="TextBox 1"/>
          <p:cNvSpPr txBox="1"/>
          <p:nvPr/>
        </p:nvSpPr>
        <p:spPr>
          <a:xfrm>
            <a:off x="0" y="5080387"/>
            <a:ext cx="23409275" cy="37805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3900" i="0" u="none" strike="noStrike" normalizeH="0" baseline="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FillTx/>
                <a:latin typeface="Helvetica Light"/>
                <a:ea typeface="Helvetica Light"/>
                <a:cs typeface="Helvetica Light"/>
                <a:sym typeface="Helvetica Light"/>
              </a:rPr>
              <a:t>HACKER TIME </a:t>
            </a:r>
            <a:endParaRPr kumimoji="0" lang="fr-CA" sz="23900" i="0" u="none" strike="noStrike" normalizeH="0" baseline="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080926837"/>
      </p:ext>
    </p:extLst>
  </p:cSld>
  <p:clrMapOvr>
    <a:masterClrMapping/>
  </p:clrMapOvr>
  <p:transition spd="slow" advClick="0">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 name="Shape 2001"/>
          <p:cNvSpPr>
            <a:spLocks noGrp="1"/>
          </p:cNvSpPr>
          <p:nvPr>
            <p:ph type="title"/>
          </p:nvPr>
        </p:nvSpPr>
        <p:spPr>
          <a:xfrm>
            <a:off x="1695114" y="1688560"/>
            <a:ext cx="20019047" cy="12251727"/>
          </a:xfrm>
          <a:prstGeom prst="rect">
            <a:avLst/>
          </a:prstGeom>
        </p:spPr>
        <p:txBody>
          <a:bodyPr/>
          <a:lstStyle/>
          <a:p>
            <a:r>
              <a:rPr lang="en-US" sz="21200" baseline="0" dirty="0" smtClean="0"/>
              <a:t>Framework…</a:t>
            </a:r>
            <a:endParaRPr sz="21200" baseline="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155" y="1688560"/>
            <a:ext cx="8550963" cy="8550963"/>
          </a:xfrm>
          <a:prstGeom prst="rect">
            <a:avLst/>
          </a:prstGeom>
        </p:spPr>
      </p:pic>
    </p:spTree>
    <p:extLst>
      <p:ext uri="{BB962C8B-B14F-4D97-AF65-F5344CB8AC3E}">
        <p14:creationId xmlns:p14="http://schemas.microsoft.com/office/powerpoint/2010/main" val="3834878956"/>
      </p:ext>
    </p:extLst>
  </p:cSld>
  <p:clrMapOvr>
    <a:masterClrMapping/>
  </p:clrMapOvr>
  <mc:AlternateContent xmlns:mc="http://schemas.openxmlformats.org/markup-compatibility/2006" xmlns:p14="http://schemas.microsoft.com/office/powerpoint/2010/main">
    <mc:Choice Requires="p14">
      <p:transition spd="slow" advClick="0">
        <p14:ripple/>
      </p:transition>
    </mc:Choice>
    <mc:Fallback xmlns="">
      <p:transition spd="slow" advClick="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170"/>
            <a:ext cx="25056206" cy="13154508"/>
          </a:xfrm>
          <a:prstGeom prst="rect">
            <a:avLst/>
          </a:prstGeom>
        </p:spPr>
      </p:pic>
      <p:sp>
        <p:nvSpPr>
          <p:cNvPr id="1474" name="Shape 1474"/>
          <p:cNvSpPr>
            <a:spLocks noGrp="1"/>
          </p:cNvSpPr>
          <p:nvPr>
            <p:ph type="title"/>
          </p:nvPr>
        </p:nvSpPr>
        <p:spPr>
          <a:prstGeom prst="rect">
            <a:avLst/>
          </a:prstGeom>
        </p:spPr>
        <p:txBody>
          <a:bodyPr/>
          <a:lstStyle/>
          <a:p>
            <a:r>
              <a:rPr lang="en-US" sz="11200" baseline="0" dirty="0" smtClean="0"/>
              <a:t>Github</a:t>
            </a:r>
            <a:br>
              <a:rPr lang="en-US" sz="11200" baseline="0" dirty="0" smtClean="0"/>
            </a:br>
            <a:r>
              <a:rPr lang="en-US" sz="11200" baseline="0" dirty="0"/>
              <a:t/>
            </a:r>
            <a:br>
              <a:rPr lang="en-US" sz="11200" baseline="0" dirty="0"/>
            </a:br>
            <a:r>
              <a:rPr lang="en-US" sz="6600" baseline="0" dirty="0" smtClean="0"/>
              <a:t>(Bonus)</a:t>
            </a:r>
            <a:endParaRPr sz="11200" baseline="0" dirty="0"/>
          </a:p>
        </p:txBody>
      </p:sp>
      <p:sp>
        <p:nvSpPr>
          <p:cNvPr id="1475" name="Shape 1475"/>
          <p:cNvSpPr>
            <a:spLocks noGrp="1"/>
          </p:cNvSpPr>
          <p:nvPr>
            <p:ph type="sldNum" sz="quarter" idx="2"/>
          </p:nvPr>
        </p:nvSpPr>
        <p:spPr>
          <a:xfrm>
            <a:off x="21202682" y="1688559"/>
            <a:ext cx="383771"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sz="4000"/>
              <a:pPr>
                <a:lnSpc>
                  <a:spcPct val="100000"/>
                </a:lnSpc>
              </a:pPr>
              <a:t>40</a:t>
            </a:fld>
            <a:endParaRPr sz="400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0920"/>
            <a:ext cx="23409275" cy="5980462"/>
          </a:xfrm>
          <a:prstGeom prst="rect">
            <a:avLst/>
          </a:prstGeom>
        </p:spPr>
      </p:pic>
      <p:sp>
        <p:nvSpPr>
          <p:cNvPr id="2" name="TextBox 1"/>
          <p:cNvSpPr txBox="1"/>
          <p:nvPr/>
        </p:nvSpPr>
        <p:spPr>
          <a:xfrm>
            <a:off x="19147809" y="3028186"/>
            <a:ext cx="4490113" cy="44114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smtClean="0">
                <a:ln>
                  <a:noFill/>
                </a:ln>
                <a:solidFill>
                  <a:srgbClr val="000000"/>
                </a:solidFill>
                <a:effectLst/>
                <a:uFillTx/>
                <a:sym typeface="Helvetica Light"/>
              </a:rPr>
              <a:t>Readme</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smtClean="0"/>
              <a:t>Issue</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smtClean="0">
                <a:ln>
                  <a:noFill/>
                </a:ln>
                <a:solidFill>
                  <a:srgbClr val="000000"/>
                </a:solidFill>
                <a:effectLst/>
                <a:uFillTx/>
                <a:sym typeface="Helvetica Light"/>
              </a:rPr>
              <a:t>Pull request</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smtClean="0"/>
              <a:t>Project</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smtClean="0">
                <a:ln>
                  <a:noFill/>
                </a:ln>
                <a:solidFill>
                  <a:srgbClr val="000000"/>
                </a:solidFill>
                <a:effectLst/>
                <a:uFillTx/>
                <a:sym typeface="Helvetica Light"/>
              </a:rPr>
              <a:t>Label</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4000" dirty="0" smtClean="0"/>
              <a:t>Releases</a:t>
            </a:r>
          </a:p>
          <a:p>
            <a:pPr marL="571500" marR="0" indent="-571500"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4000" b="0" i="0" u="none" strike="noStrike" cap="none" spc="0" normalizeH="0" baseline="0" dirty="0" smtClean="0">
                <a:ln>
                  <a:noFill/>
                </a:ln>
                <a:solidFill>
                  <a:srgbClr val="000000"/>
                </a:solidFill>
                <a:effectLst/>
                <a:uFillTx/>
                <a:sym typeface="Helvetica Light"/>
              </a:rPr>
              <a:t>Contributors</a:t>
            </a:r>
            <a:endParaRPr kumimoji="0" lang="fr-CA" sz="4000" b="0" i="0" u="none" strike="noStrike" cap="none" spc="0" normalizeH="0" baseline="0" dirty="0">
              <a:ln>
                <a:noFill/>
              </a:ln>
              <a:solidFill>
                <a:srgbClr val="000000"/>
              </a:solidFill>
              <a:effectLst/>
              <a:uFillTx/>
              <a:sym typeface="Helvetica Light"/>
            </a:endParaRPr>
          </a:p>
        </p:txBody>
      </p:sp>
    </p:spTree>
  </p:cSld>
  <p:clrMapOvr>
    <a:masterClrMapping/>
  </p:clrMapOvr>
  <mc:AlternateContent xmlns:mc="http://schemas.openxmlformats.org/markup-compatibility/2006" xmlns:p15="http://schemas.microsoft.com/office/powerpoint/2012/main">
    <mc:Choice Requires="p15">
      <p:transition spd="slow" advClick="0">
        <p15:prstTrans prst="fallOver"/>
      </p:transition>
    </mc:Choice>
    <mc:Fallback xmlns="">
      <p:transition spd="slow" advClick="0">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4" name="Shape 2004"/>
          <p:cNvSpPr>
            <a:spLocks noGrp="1"/>
          </p:cNvSpPr>
          <p:nvPr>
            <p:ph type="title"/>
          </p:nvPr>
        </p:nvSpPr>
        <p:spPr>
          <a:xfrm>
            <a:off x="1695114" y="1688560"/>
            <a:ext cx="20019047" cy="12120205"/>
          </a:xfrm>
          <a:prstGeom prst="rect">
            <a:avLst/>
          </a:prstGeom>
        </p:spPr>
        <p:txBody>
          <a:bodyPr/>
          <a:lstStyle/>
          <a:p>
            <a:r>
              <a:rPr lang="en-US" sz="21200" baseline="0" dirty="0" smtClean="0"/>
              <a:t>MERCI !!!</a:t>
            </a:r>
            <a:endParaRPr sz="21200" baseline="0" dirty="0"/>
          </a:p>
        </p:txBody>
      </p:sp>
      <p:sp>
        <p:nvSpPr>
          <p:cNvPr id="4" name="Shape 2364"/>
          <p:cNvSpPr>
            <a:spLocks noGrp="1"/>
          </p:cNvSpPr>
          <p:nvPr>
            <p:ph type="body" sz="quarter" idx="4294967295"/>
          </p:nvPr>
        </p:nvSpPr>
        <p:spPr>
          <a:xfrm>
            <a:off x="1695114" y="593523"/>
            <a:ext cx="20031906" cy="501515"/>
          </a:xfrm>
          <a:prstGeom prst="rect">
            <a:avLst/>
          </a:prstGeom>
        </p:spPr>
        <p:txBody>
          <a:bodyPr/>
          <a:lstStyle/>
          <a:p>
            <a:pPr algn="ctr"/>
            <a:r>
              <a:rPr lang="en-US" sz="2400" dirty="0" smtClean="0"/>
              <a:t>Marc-</a:t>
            </a:r>
            <a:r>
              <a:rPr lang="en-US" sz="2400" dirty="0" err="1" smtClean="0"/>
              <a:t>Andr</a:t>
            </a:r>
            <a:r>
              <a:rPr lang="fr-CA" sz="2400" dirty="0"/>
              <a:t>é</a:t>
            </a:r>
            <a:r>
              <a:rPr lang="en-US" sz="2400" dirty="0" smtClean="0"/>
              <a:t> Daigneault - The224</a:t>
            </a:r>
            <a:endParaRPr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0473" y="1403183"/>
            <a:ext cx="17348328" cy="9615930"/>
          </a:xfrm>
          <a:prstGeom prst="rect">
            <a:avLst/>
          </a:prstGeom>
        </p:spPr>
      </p:pic>
      <p:sp>
        <p:nvSpPr>
          <p:cNvPr id="3" name="TextBox 2"/>
          <p:cNvSpPr txBox="1"/>
          <p:nvPr/>
        </p:nvSpPr>
        <p:spPr>
          <a:xfrm>
            <a:off x="16141148" y="11327258"/>
            <a:ext cx="7050158"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CA" sz="4400" b="0" i="0" u="none" strike="noStrike" cap="none" spc="0" normalizeH="0" baseline="0" dirty="0" smtClean="0">
                <a:ln>
                  <a:noFill/>
                </a:ln>
                <a:solidFill>
                  <a:schemeClr val="tx1">
                    <a:lumMod val="95000"/>
                    <a:lumOff val="5000"/>
                  </a:schemeClr>
                </a:solidFill>
                <a:effectLst>
                  <a:outerShdw blurRad="38100" dist="38100" dir="2700000" algn="tl">
                    <a:srgbClr val="000000">
                      <a:alpha val="43137"/>
                    </a:srgbClr>
                  </a:outerShdw>
                </a:effectLst>
                <a:uFillTx/>
                <a:latin typeface="Helvetica Light"/>
                <a:ea typeface="Helvetica Light"/>
                <a:cs typeface="Helvetica Light"/>
                <a:sym typeface="Helvetica Light"/>
              </a:rPr>
              <a:t>Un 10/10* = Une bière </a:t>
            </a:r>
            <a:endParaRPr kumimoji="0" lang="fr-CA" sz="4400" b="0" i="0" u="none" strike="noStrike" cap="none" spc="0" normalizeH="0" baseline="0" dirty="0">
              <a:ln>
                <a:noFill/>
              </a:ln>
              <a:solidFill>
                <a:schemeClr val="tx1">
                  <a:lumMod val="95000"/>
                  <a:lumOff val="5000"/>
                </a:schemeClr>
              </a:solidFill>
              <a:effectLst>
                <a:outerShdw blurRad="38100" dist="38100" dir="2700000" algn="tl">
                  <a:srgbClr val="000000">
                    <a:alpha val="43137"/>
                  </a:srgbClr>
                </a:outerShdw>
              </a:effectLst>
              <a:uFillTx/>
              <a:latin typeface="Helvetica Light"/>
              <a:ea typeface="Helvetica Light"/>
              <a:cs typeface="Helvetica Light"/>
              <a:sym typeface="Helvetica Light"/>
            </a:endParaRPr>
          </a:p>
        </p:txBody>
      </p:sp>
      <p:sp>
        <p:nvSpPr>
          <p:cNvPr id="5" name="TextBox 4"/>
          <p:cNvSpPr txBox="1"/>
          <p:nvPr/>
        </p:nvSpPr>
        <p:spPr>
          <a:xfrm>
            <a:off x="21727020" y="12752677"/>
            <a:ext cx="400215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CA" sz="20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*Avec preuve</a:t>
            </a:r>
            <a:endParaRPr kumimoji="0" lang="fr-CA" sz="2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2588618292"/>
      </p:ext>
    </p:extLst>
  </p:cSld>
  <p:clrMapOvr>
    <a:masterClrMapping/>
  </p:clrMapOvr>
  <p:transition spd="slow" advClick="0">
    <p:blind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7" y="0"/>
            <a:ext cx="23545717" cy="13232854"/>
          </a:xfrm>
          <a:prstGeom prst="rect">
            <a:avLst/>
          </a:prstGeom>
        </p:spPr>
      </p:pic>
      <p:sp>
        <p:nvSpPr>
          <p:cNvPr id="2323" name="Shape 2323"/>
          <p:cNvSpPr>
            <a:spLocks noGrp="1"/>
          </p:cNvSpPr>
          <p:nvPr>
            <p:ph type="body" idx="13"/>
          </p:nvPr>
        </p:nvSpPr>
        <p:spPr>
          <a:prstGeom prst="rect">
            <a:avLst/>
          </a:prstGeom>
        </p:spPr>
        <p:txBody>
          <a:bodyPr/>
          <a:lstStyle/>
          <a:p>
            <a:pPr>
              <a:lnSpc>
                <a:spcPct val="100000"/>
              </a:lnSpc>
              <a:defRPr sz="3200" b="1">
                <a:solidFill>
                  <a:srgbClr val="000000"/>
                </a:solidFill>
              </a:defRPr>
            </a:pPr>
            <a:r>
              <a:rPr lang="fr-CA" dirty="0" smtClean="0"/>
              <a:t> </a:t>
            </a:r>
            <a:endParaRPr dirty="0"/>
          </a:p>
        </p:txBody>
      </p:sp>
      <p:sp>
        <p:nvSpPr>
          <p:cNvPr id="2325" name="Shape 2325"/>
          <p:cNvSpPr>
            <a:spLocks noGrp="1"/>
          </p:cNvSpPr>
          <p:nvPr>
            <p:ph type="title"/>
          </p:nvPr>
        </p:nvSpPr>
        <p:spPr>
          <a:xfrm>
            <a:off x="-12856" y="1688560"/>
            <a:ext cx="9408191" cy="9789611"/>
          </a:xfrm>
          <a:prstGeom prst="rect">
            <a:avLst/>
          </a:prstGeom>
        </p:spPr>
        <p:txBody>
          <a:bodyPr/>
          <a:lstStyle/>
          <a:p>
            <a:r>
              <a:rPr lang="en-US" sz="21200" baseline="0" dirty="0" smtClean="0"/>
              <a:t>Merci !</a:t>
            </a:r>
            <a:endParaRPr sz="21200" baseline="0" dirty="0"/>
          </a:p>
        </p:txBody>
      </p:sp>
      <p:sp>
        <p:nvSpPr>
          <p:cNvPr id="2326" name="Shape 2326"/>
          <p:cNvSpPr>
            <a:spLocks noGrp="1"/>
          </p:cNvSpPr>
          <p:nvPr>
            <p:ph type="body" sz="quarter" idx="1"/>
          </p:nvPr>
        </p:nvSpPr>
        <p:spPr>
          <a:prstGeom prst="rect">
            <a:avLst/>
          </a:prstGeom>
        </p:spPr>
        <p:txBody>
          <a:bodyPr/>
          <a:lstStyle/>
          <a:p>
            <a:r>
              <a:rPr lang="en-US" sz="2400" dirty="0" smtClean="0"/>
              <a:t>Marc-</a:t>
            </a:r>
            <a:r>
              <a:rPr lang="en-US" sz="2400" dirty="0" err="1" smtClean="0"/>
              <a:t>Andr</a:t>
            </a:r>
            <a:r>
              <a:rPr lang="fr-CA" sz="2400" dirty="0" smtClean="0"/>
              <a:t>é Daigneault - 2018</a:t>
            </a:r>
            <a:endParaRPr sz="2400" dirty="0"/>
          </a:p>
        </p:txBody>
      </p:sp>
    </p:spTree>
    <p:extLst>
      <p:ext uri="{BB962C8B-B14F-4D97-AF65-F5344CB8AC3E}">
        <p14:creationId xmlns:p14="http://schemas.microsoft.com/office/powerpoint/2010/main" val="3058062902"/>
      </p:ext>
    </p:extLst>
  </p:cSld>
  <p:clrMapOvr>
    <a:masterClrMapping/>
  </p:clrMapOvr>
  <p:transition spd="slow" advClick="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1" name="Shape 2001"/>
          <p:cNvSpPr>
            <a:spLocks noGrp="1"/>
          </p:cNvSpPr>
          <p:nvPr>
            <p:ph type="title"/>
          </p:nvPr>
        </p:nvSpPr>
        <p:spPr>
          <a:xfrm>
            <a:off x="1695114" y="1688560"/>
            <a:ext cx="20019047" cy="8007531"/>
          </a:xfrm>
          <a:prstGeom prst="rect">
            <a:avLst/>
          </a:prstGeom>
        </p:spPr>
        <p:txBody>
          <a:bodyPr/>
          <a:lstStyle/>
          <a:p>
            <a:r>
              <a:rPr lang="fr-CA" sz="21200" baseline="0" dirty="0" smtClean="0"/>
              <a:t>ATTEND !!!</a:t>
            </a:r>
            <a:endParaRPr sz="21200" baseline="0" dirty="0"/>
          </a:p>
        </p:txBody>
      </p:sp>
    </p:spTree>
    <p:extLst>
      <p:ext uri="{BB962C8B-B14F-4D97-AF65-F5344CB8AC3E}">
        <p14:creationId xmlns:p14="http://schemas.microsoft.com/office/powerpoint/2010/main" val="606772148"/>
      </p:ext>
    </p:extLst>
  </p:cSld>
  <p:clrMapOvr>
    <a:masterClrMapping/>
  </p:clrMapOvr>
  <mc:AlternateContent xmlns:mc="http://schemas.openxmlformats.org/markup-compatibility/2006" xmlns:p15="http://schemas.microsoft.com/office/powerpoint/2012/main">
    <mc:Choice Requires="p15">
      <p:transition spd="slow" advClick="0">
        <p15:prstTrans prst="fracture"/>
      </p:transition>
    </mc:Choice>
    <mc:Fallback xmlns="">
      <p:transition spd="slow" advClick="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3" name="Shape 1933"/>
          <p:cNvSpPr/>
          <p:nvPr/>
        </p:nvSpPr>
        <p:spPr>
          <a:xfrm>
            <a:off x="9638933" y="15034"/>
            <a:ext cx="13770342" cy="13188251"/>
          </a:xfrm>
          <a:custGeom>
            <a:avLst/>
            <a:gdLst/>
            <a:ahLst/>
            <a:cxnLst>
              <a:cxn ang="0">
                <a:pos x="wd2" y="hd2"/>
              </a:cxn>
              <a:cxn ang="5400000">
                <a:pos x="wd2" y="hd2"/>
              </a:cxn>
              <a:cxn ang="10800000">
                <a:pos x="wd2" y="hd2"/>
              </a:cxn>
              <a:cxn ang="16200000">
                <a:pos x="wd2" y="hd2"/>
              </a:cxn>
            </a:cxnLst>
            <a:rect l="0" t="0" r="r" b="b"/>
            <a:pathLst>
              <a:path w="21600" h="21600" extrusionOk="0">
                <a:moveTo>
                  <a:pt x="6468" y="35"/>
                </a:moveTo>
                <a:lnTo>
                  <a:pt x="21596" y="0"/>
                </a:lnTo>
                <a:lnTo>
                  <a:pt x="21600" y="21600"/>
                </a:lnTo>
                <a:lnTo>
                  <a:pt x="0" y="21600"/>
                </a:lnTo>
                <a:lnTo>
                  <a:pt x="6468" y="35"/>
                </a:lnTo>
                <a:close/>
              </a:path>
            </a:pathLst>
          </a:custGeom>
          <a:solidFill>
            <a:srgbClr val="000000"/>
          </a:solidFill>
          <a:ln w="12700">
            <a:miter lim="400000"/>
          </a:ln>
        </p:spPr>
        <p:txBody>
          <a:bodyPr lIns="48767" tIns="48767" rIns="48767" bIns="48767" anchor="ctr"/>
          <a:lstStyle/>
          <a:p>
            <a:pPr>
              <a:defRPr sz="3200" b="1">
                <a:solidFill>
                  <a:srgbClr val="FFFFFF"/>
                </a:solidFill>
                <a:latin typeface="+mn-lt"/>
                <a:ea typeface="+mn-ea"/>
                <a:cs typeface="+mn-cs"/>
                <a:sym typeface="Helvetica"/>
              </a:defRPr>
            </a:pPr>
            <a:endParaRPr>
              <a:latin typeface="Arial"/>
              <a:ea typeface="Arial"/>
              <a:cs typeface="Arial"/>
            </a:endParaRPr>
          </a:p>
        </p:txBody>
      </p:sp>
      <p:sp>
        <p:nvSpPr>
          <p:cNvPr id="1934" name="Shape 1934"/>
          <p:cNvSpPr>
            <a:spLocks noGrp="1"/>
          </p:cNvSpPr>
          <p:nvPr>
            <p:ph type="title"/>
          </p:nvPr>
        </p:nvSpPr>
        <p:spPr>
          <a:prstGeom prst="rect">
            <a:avLst/>
          </a:prstGeom>
        </p:spPr>
        <p:txBody>
          <a:bodyPr/>
          <a:lstStyle/>
          <a:p>
            <a:r>
              <a:rPr lang="en-US" sz="11200" baseline="0" dirty="0" smtClean="0"/>
              <a:t>“</a:t>
            </a:r>
            <a:r>
              <a:rPr lang="fr-CA" sz="11200" baseline="0" dirty="0" smtClean="0"/>
              <a:t>N’hésite pas en abuser</a:t>
            </a:r>
            <a:r>
              <a:rPr lang="en-US" sz="11200" baseline="0" dirty="0" smtClean="0"/>
              <a:t>”</a:t>
            </a:r>
            <a:br>
              <a:rPr lang="en-US" sz="11200" baseline="0" dirty="0" smtClean="0"/>
            </a:br>
            <a:r>
              <a:rPr lang="en-US" sz="8800" baseline="0" dirty="0" smtClean="0"/>
              <a:t>   - </a:t>
            </a:r>
            <a:r>
              <a:rPr lang="en-US" sz="8800" baseline="0" dirty="0" err="1" smtClean="0"/>
              <a:t>Moi</a:t>
            </a:r>
            <a:endParaRPr lang="fr-CA" sz="8800" baseline="0" dirty="0"/>
          </a:p>
        </p:txBody>
      </p:sp>
      <p:sp>
        <p:nvSpPr>
          <p:cNvPr id="1936" name="Shape 1936"/>
          <p:cNvSpPr>
            <a:spLocks noGrp="1"/>
          </p:cNvSpPr>
          <p:nvPr>
            <p:ph type="sldNum" sz="quarter" idx="2"/>
          </p:nvPr>
        </p:nvSpPr>
        <p:spPr>
          <a:xfrm>
            <a:off x="11512729" y="1688560"/>
            <a:ext cx="383821" cy="714040"/>
          </a:xfrm>
          <a:prstGeom prst="rect">
            <a:avLst/>
          </a:prstGeom>
          <a:ln w="12700">
            <a:miter lim="400000"/>
          </a:ln>
          <a:extLst>
            <a:ext uri="{C572A759-6A51-4108-AA02-DFA0A04FC94B}">
              <ma14:wrappingTextBoxFlag xmlns="" xmlns:ma14="http://schemas.microsoft.com/office/mac/drawingml/2011/main" val="1"/>
            </a:ext>
          </a:extLst>
        </p:spPr>
        <p:txBody>
          <a:bodyPr wrap="none" lIns="48767" tIns="48767" rIns="48767" bIns="48767">
            <a:spAutoFit/>
          </a:bodyPr>
          <a:lstStyle/>
          <a:p>
            <a:pPr>
              <a:lnSpc>
                <a:spcPct val="100000"/>
              </a:lnSpc>
            </a:pPr>
            <a:fld id="{86CB4B4D-7CA3-9044-876B-883B54F8677D}" type="slidenum">
              <a:rPr lang="fr-CA" sz="4000" smtClean="0"/>
              <a:pPr>
                <a:lnSpc>
                  <a:spcPct val="100000"/>
                </a:lnSpc>
              </a:pPr>
              <a:t>7</a:t>
            </a:fld>
            <a:endParaRPr lang="fr-CA" sz="4000" dirty="0"/>
          </a:p>
        </p:txBody>
      </p:sp>
      <p:sp>
        <p:nvSpPr>
          <p:cNvPr id="1937" name="Shape 1937"/>
          <p:cNvSpPr>
            <a:spLocks noGrp="1"/>
          </p:cNvSpPr>
          <p:nvPr>
            <p:ph type="body" idx="13"/>
          </p:nvPr>
        </p:nvSpPr>
        <p:spPr>
          <a:prstGeom prst="rect">
            <a:avLst/>
          </a:prstGeom>
        </p:spPr>
        <p:txBody>
          <a:bodyPr/>
          <a:lstStyle/>
          <a:p>
            <a:r>
              <a:rPr lang="fr-CA" sz="3200" dirty="0" smtClean="0"/>
              <a:t>Rapide </a:t>
            </a:r>
            <a:endParaRPr lang="fr-CA" sz="3200" dirty="0"/>
          </a:p>
        </p:txBody>
      </p:sp>
      <p:sp>
        <p:nvSpPr>
          <p:cNvPr id="1938" name="Shape 1938"/>
          <p:cNvSpPr>
            <a:spLocks noGrp="1"/>
          </p:cNvSpPr>
          <p:nvPr>
            <p:ph type="body" idx="14"/>
          </p:nvPr>
        </p:nvSpPr>
        <p:spPr>
          <a:prstGeom prst="rect">
            <a:avLst/>
          </a:prstGeom>
        </p:spPr>
        <p:txBody>
          <a:bodyPr anchor="t"/>
          <a:lstStyle/>
          <a:p>
            <a:r>
              <a:rPr lang="fr-CA" sz="2400" dirty="0" smtClean="0"/>
              <a:t>Tous </a:t>
            </a:r>
            <a:r>
              <a:rPr lang="fr-CA" sz="2400" dirty="0"/>
              <a:t>vos problèmes ont déjà été </a:t>
            </a:r>
            <a:r>
              <a:rPr lang="fr-CA" sz="2400" dirty="0" smtClean="0"/>
              <a:t>résolus.</a:t>
            </a:r>
            <a:endParaRPr lang="fr-CA" sz="2400" dirty="0"/>
          </a:p>
        </p:txBody>
      </p:sp>
      <p:sp>
        <p:nvSpPr>
          <p:cNvPr id="1939" name="Shape 1939"/>
          <p:cNvSpPr>
            <a:spLocks noGrp="1"/>
          </p:cNvSpPr>
          <p:nvPr>
            <p:ph type="body" idx="15"/>
          </p:nvPr>
        </p:nvSpPr>
        <p:spPr>
          <a:prstGeom prst="rect">
            <a:avLst/>
          </a:prstGeom>
        </p:spPr>
        <p:txBody>
          <a:bodyPr/>
          <a:lstStyle/>
          <a:p>
            <a:r>
              <a:rPr lang="fr-CA" sz="3200" dirty="0" smtClean="0"/>
              <a:t>Subdivisions</a:t>
            </a:r>
            <a:endParaRPr lang="fr-CA" sz="3200" dirty="0"/>
          </a:p>
        </p:txBody>
      </p:sp>
      <p:sp>
        <p:nvSpPr>
          <p:cNvPr id="1940" name="Shape 1940"/>
          <p:cNvSpPr>
            <a:spLocks noGrp="1"/>
          </p:cNvSpPr>
          <p:nvPr>
            <p:ph type="body" idx="16"/>
          </p:nvPr>
        </p:nvSpPr>
        <p:spPr>
          <a:prstGeom prst="rect">
            <a:avLst/>
          </a:prstGeom>
        </p:spPr>
        <p:txBody>
          <a:bodyPr anchor="t"/>
          <a:lstStyle/>
          <a:p>
            <a:r>
              <a:rPr lang="fr-CA" sz="2400" dirty="0"/>
              <a:t>Une équipe optimise votre application pour </a:t>
            </a:r>
            <a:r>
              <a:rPr lang="fr-CA" sz="2400" dirty="0" smtClean="0"/>
              <a:t>vous.</a:t>
            </a:r>
            <a:endParaRPr lang="fr-CA" sz="2400" dirty="0"/>
          </a:p>
        </p:txBody>
      </p:sp>
      <p:sp>
        <p:nvSpPr>
          <p:cNvPr id="1941" name="Shape 1941"/>
          <p:cNvSpPr>
            <a:spLocks noGrp="1"/>
          </p:cNvSpPr>
          <p:nvPr>
            <p:ph type="body" idx="17"/>
          </p:nvPr>
        </p:nvSpPr>
        <p:spPr>
          <a:prstGeom prst="rect">
            <a:avLst/>
          </a:prstGeom>
        </p:spPr>
        <p:txBody>
          <a:bodyPr/>
          <a:lstStyle/>
          <a:p>
            <a:r>
              <a:rPr lang="fr-CA" sz="3200" dirty="0" err="1" smtClean="0"/>
              <a:t>Scalability</a:t>
            </a:r>
            <a:endParaRPr lang="fr-CA" sz="3200" dirty="0"/>
          </a:p>
        </p:txBody>
      </p:sp>
      <p:sp>
        <p:nvSpPr>
          <p:cNvPr id="1942" name="Shape 1942"/>
          <p:cNvSpPr>
            <a:spLocks noGrp="1"/>
          </p:cNvSpPr>
          <p:nvPr>
            <p:ph type="body" idx="18"/>
          </p:nvPr>
        </p:nvSpPr>
        <p:spPr>
          <a:prstGeom prst="rect">
            <a:avLst/>
          </a:prstGeom>
        </p:spPr>
        <p:txBody>
          <a:bodyPr anchor="t"/>
          <a:lstStyle/>
          <a:p>
            <a:r>
              <a:rPr lang="fr-CA" sz="2400" dirty="0" smtClean="0"/>
              <a:t>Bien s’entourer pour bien grandir</a:t>
            </a:r>
            <a:endParaRPr lang="fr-CA" sz="2400" dirty="0"/>
          </a:p>
        </p:txBody>
      </p:sp>
      <p:sp>
        <p:nvSpPr>
          <p:cNvPr id="1943" name="Shape 1943"/>
          <p:cNvSpPr/>
          <p:nvPr/>
        </p:nvSpPr>
        <p:spPr>
          <a:xfrm>
            <a:off x="14731941" y="1805142"/>
            <a:ext cx="1132362" cy="113227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FFFFFF"/>
          </a:solidFill>
          <a:ln w="12700">
            <a:miter lim="400000"/>
          </a:ln>
        </p:spPr>
        <p:txBody>
          <a:bodyPr lIns="36576" tIns="36576" rIns="36576" bIns="36576" anchor="ctr"/>
          <a:lstStyle/>
          <a:p>
            <a:pPr>
              <a:defRPr sz="3200" b="1">
                <a:latin typeface="+mn-lt"/>
                <a:ea typeface="+mn-ea"/>
                <a:cs typeface="+mn-cs"/>
                <a:sym typeface="Helvetica"/>
              </a:defRPr>
            </a:pPr>
            <a:endParaRPr lang="fr-CA" dirty="0">
              <a:latin typeface="Arial"/>
              <a:ea typeface="Arial"/>
              <a:cs typeface="Arial"/>
            </a:endParaRPr>
          </a:p>
        </p:txBody>
      </p:sp>
      <p:sp>
        <p:nvSpPr>
          <p:cNvPr id="1944" name="Shape 1944"/>
          <p:cNvSpPr/>
          <p:nvPr/>
        </p:nvSpPr>
        <p:spPr>
          <a:xfrm>
            <a:off x="13570161" y="5454718"/>
            <a:ext cx="1132362" cy="1132280"/>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rgbClr val="FFFFFF"/>
          </a:solidFill>
          <a:ln w="12700">
            <a:miter lim="400000"/>
          </a:ln>
        </p:spPr>
        <p:txBody>
          <a:bodyPr lIns="36576" tIns="36576" rIns="36576" bIns="36576" anchor="ctr"/>
          <a:lstStyle/>
          <a:p>
            <a:pPr>
              <a:defRPr sz="3200" b="1">
                <a:latin typeface="+mn-lt"/>
                <a:ea typeface="+mn-ea"/>
                <a:cs typeface="+mn-cs"/>
                <a:sym typeface="Helvetica"/>
              </a:defRPr>
            </a:pPr>
            <a:endParaRPr lang="fr-CA" dirty="0">
              <a:latin typeface="Arial"/>
              <a:ea typeface="Arial"/>
              <a:cs typeface="Arial"/>
            </a:endParaRPr>
          </a:p>
        </p:txBody>
      </p:sp>
      <p:sp>
        <p:nvSpPr>
          <p:cNvPr id="1945" name="Shape 1945"/>
          <p:cNvSpPr/>
          <p:nvPr/>
        </p:nvSpPr>
        <p:spPr>
          <a:xfrm>
            <a:off x="12402508" y="9235206"/>
            <a:ext cx="1132362" cy="823374"/>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rgbClr val="FFFFFF"/>
          </a:solidFill>
          <a:ln w="12700">
            <a:miter lim="400000"/>
          </a:ln>
        </p:spPr>
        <p:txBody>
          <a:bodyPr lIns="36576" tIns="36576" rIns="36576" bIns="36576" anchor="ctr"/>
          <a:lstStyle/>
          <a:p>
            <a:pPr>
              <a:defRPr sz="3200" b="1">
                <a:latin typeface="+mn-lt"/>
                <a:ea typeface="+mn-ea"/>
                <a:cs typeface="+mn-cs"/>
                <a:sym typeface="Helvetica"/>
              </a:defRPr>
            </a:pPr>
            <a:endParaRPr lang="fr-CA" dirty="0">
              <a:latin typeface="Arial"/>
              <a:ea typeface="Arial"/>
              <a:cs typeface="Arial"/>
            </a:endParaRPr>
          </a:p>
        </p:txBody>
      </p:sp>
    </p:spTree>
    <p:extLst>
      <p:ext uri="{BB962C8B-B14F-4D97-AF65-F5344CB8AC3E}">
        <p14:creationId xmlns:p14="http://schemas.microsoft.com/office/powerpoint/2010/main" val="171460245"/>
      </p:ext>
    </p:extLst>
  </p:cSld>
  <p:clrMapOvr>
    <a:masterClrMapping/>
  </p:clrMapOvr>
  <p:transition spd="slow" advClick="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6" name="Shape 2006"/>
          <p:cNvSpPr>
            <a:spLocks noGrp="1"/>
          </p:cNvSpPr>
          <p:nvPr>
            <p:ph type="body" idx="13"/>
          </p:nvPr>
        </p:nvSpPr>
        <p:spPr>
          <a:xfrm>
            <a:off x="6090249" y="3537842"/>
            <a:ext cx="9879403" cy="60910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a:lstStyle/>
          <a:p>
            <a:pPr>
              <a:lnSpc>
                <a:spcPct val="100000"/>
              </a:lnSpc>
              <a:defRPr sz="3200" b="1">
                <a:solidFill>
                  <a:srgbClr val="000000"/>
                </a:solidFill>
              </a:defRPr>
            </a:pPr>
            <a:r>
              <a:rPr lang="fr-CA" dirty="0" smtClean="0"/>
              <a:t> </a:t>
            </a:r>
            <a:endParaRPr dirty="0"/>
          </a:p>
        </p:txBody>
      </p:sp>
      <p:sp>
        <p:nvSpPr>
          <p:cNvPr id="2008" name="Shape 2008"/>
          <p:cNvSpPr>
            <a:spLocks noGrp="1"/>
          </p:cNvSpPr>
          <p:nvPr>
            <p:ph type="title"/>
          </p:nvPr>
        </p:nvSpPr>
        <p:spPr>
          <a:xfrm>
            <a:off x="12698083" y="1688560"/>
            <a:ext cx="9016078" cy="9789611"/>
          </a:xfrm>
          <a:prstGeom prst="rect">
            <a:avLst/>
          </a:prstGeom>
        </p:spPr>
        <p:txBody>
          <a:bodyPr/>
          <a:lstStyle/>
          <a:p>
            <a:r>
              <a:rPr lang="sk-SK" sz="11200" baseline="0" dirty="0" smtClean="0"/>
              <a:t>Exploitons</a:t>
            </a:r>
            <a:r>
              <a:rPr lang="fr-CA" sz="11200" baseline="0" dirty="0"/>
              <a:t/>
            </a:r>
            <a:br>
              <a:rPr lang="fr-CA" sz="11200" baseline="0" dirty="0"/>
            </a:br>
            <a:r>
              <a:rPr lang="fr-CA" sz="11200" baseline="0" dirty="0"/>
              <a:t>l’exploitable</a:t>
            </a:r>
            <a:endParaRPr sz="11200" baseline="0" dirty="0"/>
          </a:p>
        </p:txBody>
      </p:sp>
      <p:sp>
        <p:nvSpPr>
          <p:cNvPr id="3" name="TextBox 2"/>
          <p:cNvSpPr txBox="1"/>
          <p:nvPr/>
        </p:nvSpPr>
        <p:spPr>
          <a:xfrm>
            <a:off x="241540" y="973123"/>
            <a:ext cx="8333117"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fr-CA"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Le</a:t>
            </a:r>
            <a:r>
              <a:rPr kumimoji="0" lang="fr-CA" sz="4400" b="0" i="0" u="none" strike="noStrike" cap="none" spc="0" normalizeH="0" dirty="0" smtClean="0">
                <a:ln>
                  <a:noFill/>
                </a:ln>
                <a:solidFill>
                  <a:srgbClr val="000000"/>
                </a:solidFill>
                <a:effectLst/>
                <a:uFillTx/>
                <a:latin typeface="Helvetica Light"/>
                <a:ea typeface="Helvetica Light"/>
                <a:cs typeface="Helvetica Light"/>
                <a:sym typeface="Helvetica Light"/>
              </a:rPr>
              <a:t> </a:t>
            </a:r>
            <a:r>
              <a:rPr lang="fr-CA" sz="4400" dirty="0" smtClean="0"/>
              <a:t>Séminaire</a:t>
            </a:r>
            <a:endParaRPr kumimoji="0" lang="fr-CA" sz="4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905721801"/>
      </p:ext>
    </p:extLst>
  </p:cSld>
  <p:clrMapOvr>
    <a:masterClrMapping/>
  </p:clrMapOvr>
  <mc:AlternateContent xmlns:mc="http://schemas.openxmlformats.org/markup-compatibility/2006" xmlns:p14="http://schemas.microsoft.com/office/powerpoint/2010/main">
    <mc:Choice Requires="p14">
      <p:transition spd="slow" advClick="0">
        <p14:flash/>
      </p:transition>
    </mc:Choice>
    <mc:Fallback xmlns="">
      <p:transition spd="slow" advClick="0">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4" name="Shape 1994"/>
          <p:cNvSpPr>
            <a:spLocks noGrp="1"/>
          </p:cNvSpPr>
          <p:nvPr>
            <p:ph type="title"/>
          </p:nvPr>
        </p:nvSpPr>
        <p:spPr>
          <a:xfrm>
            <a:off x="586596" y="1688559"/>
            <a:ext cx="21127565" cy="9782609"/>
          </a:xfrm>
          <a:prstGeom prst="rect">
            <a:avLst/>
          </a:prstGeom>
        </p:spPr>
        <p:txBody>
          <a:bodyPr/>
          <a:lstStyle/>
          <a:p>
            <a:r>
              <a:rPr lang="en-US" sz="21200" baseline="0" dirty="0" smtClean="0"/>
              <a:t>“Proof</a:t>
            </a:r>
            <a:br>
              <a:rPr lang="en-US" sz="21200" baseline="0" dirty="0" smtClean="0"/>
            </a:br>
            <a:r>
              <a:rPr lang="en-US" sz="21200" baseline="0" dirty="0"/>
              <a:t> </a:t>
            </a:r>
            <a:r>
              <a:rPr lang="en-US" sz="21200" baseline="0" dirty="0" smtClean="0"/>
              <a:t>   of</a:t>
            </a:r>
            <a:br>
              <a:rPr lang="en-US" sz="21200" baseline="0" dirty="0" smtClean="0"/>
            </a:br>
            <a:r>
              <a:rPr lang="en-US" sz="21200" baseline="0" dirty="0"/>
              <a:t> </a:t>
            </a:r>
            <a:r>
              <a:rPr lang="en-US" sz="21200" baseline="0" dirty="0" smtClean="0"/>
              <a:t>     concept”</a:t>
            </a:r>
            <a:endParaRPr sz="21200" baseline="0" dirty="0"/>
          </a:p>
        </p:txBody>
      </p:sp>
    </p:spTree>
    <p:extLst>
      <p:ext uri="{BB962C8B-B14F-4D97-AF65-F5344CB8AC3E}">
        <p14:creationId xmlns:p14="http://schemas.microsoft.com/office/powerpoint/2010/main" val="2171994342"/>
      </p:ext>
    </p:extLst>
  </p:cSld>
  <p:clrMapOvr>
    <a:masterClrMapping/>
  </p:clrMapOvr>
  <mc:AlternateContent xmlns:mc="http://schemas.openxmlformats.org/markup-compatibility/2006" xmlns:p14="http://schemas.microsoft.com/office/powerpoint/2010/main">
    <mc:Choice Requires="p14">
      <p:transition spd="slow" advClick="0">
        <p14:pan dir="u"/>
      </p:transition>
    </mc:Choice>
    <mc:Fallback xmlns="">
      <p:transition spd="slow" advClick="0">
        <p:fade/>
      </p:transition>
    </mc:Fallback>
  </mc:AlternateContent>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DEE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DEE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2739</TotalTime>
  <Words>836</Words>
  <Application>Microsoft Office PowerPoint</Application>
  <PresentationFormat>Custom</PresentationFormat>
  <Paragraphs>145</Paragraphs>
  <Slides>41</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Consolas</vt:lpstr>
      <vt:lpstr>Gill Sans</vt:lpstr>
      <vt:lpstr>Helvetica</vt:lpstr>
      <vt:lpstr>Helvetica Light</vt:lpstr>
      <vt:lpstr>Helvetica Neue</vt:lpstr>
      <vt:lpstr>White</vt:lpstr>
      <vt:lpstr>Développons (plus) Rapidement</vt:lpstr>
      <vt:lpstr>Marc-André Daigneault</vt:lpstr>
      <vt:lpstr>Comment ?</vt:lpstr>
      <vt:lpstr>Framework…</vt:lpstr>
      <vt:lpstr>Merci !</vt:lpstr>
      <vt:lpstr>ATTEND !!!</vt:lpstr>
      <vt:lpstr>“N’hésite pas en abuser”    - Moi</vt:lpstr>
      <vt:lpstr>Exploitons l’exploitable</vt:lpstr>
      <vt:lpstr>“Proof     of       concept”</vt:lpstr>
      <vt:lpstr>Jubilant 🐎  5 tech.  3 jours  1 app.</vt:lpstr>
      <vt:lpstr>github.com/the224/jubilant</vt:lpstr>
      <vt:lpstr>nodejs.org*</vt:lpstr>
      <vt:lpstr>Si vous êtes cool !!!!   Installer Node.js npm –v npm install -g @angular/cli@1.7.4 npm –i (Dans le dossier Jubilant) </vt:lpstr>
      <vt:lpstr>Les Framework.</vt:lpstr>
      <vt:lpstr>Notice Ceci n’est pas un cours Juste une démo du pouvoirs des Framework</vt:lpstr>
      <vt:lpstr>One framework Mobile  Desktop  angular.io</vt:lpstr>
      <vt:lpstr>Thank You For Your Attention</vt:lpstr>
      <vt:lpstr>PowerPoint Presentation</vt:lpstr>
      <vt:lpstr>ReactiveX  reactivex.io  </vt:lpstr>
      <vt:lpstr>PowerPoint Presentation</vt:lpstr>
      <vt:lpstr>PowerPoint Presentation</vt:lpstr>
      <vt:lpstr>Bootstrap   getbootstrap.com</vt:lpstr>
      <vt:lpstr>PowerPoint Presentation</vt:lpstr>
      <vt:lpstr>PowerPoint Presentation</vt:lpstr>
      <vt:lpstr>Concat des trois</vt:lpstr>
      <vt:lpstr>Socket.io   socket.io</vt:lpstr>
      <vt:lpstr>PowerPoint Presentation</vt:lpstr>
      <vt:lpstr>PowerPoint Presentation</vt:lpstr>
      <vt:lpstr>Express  expressjs.com</vt:lpstr>
      <vt:lpstr>PowerPoint Presentation</vt:lpstr>
      <vt:lpstr>PowerPoint Presentation</vt:lpstr>
      <vt:lpstr>Electron  electronjs.org</vt:lpstr>
      <vt:lpstr>PowerPoint Presentation</vt:lpstr>
      <vt:lpstr>PowerPoint Presentation</vt:lpstr>
      <vt:lpstr>Donc… </vt:lpstr>
      <vt:lpstr>Jubliant</vt:lpstr>
      <vt:lpstr>Version Mobile</vt:lpstr>
      <vt:lpstr>SHOW  ME THE  APP  &amp; CODE</vt:lpstr>
      <vt:lpstr>SO ! Toujours pas de questions ?</vt:lpstr>
      <vt:lpstr>Github  (Bonus)</vt:lpstr>
      <vt:lpstr>MERCI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First Slide</dc:title>
  <dc:creator>Marc-André Daigneault</dc:creator>
  <cp:lastModifiedBy>Marc-André Daigneault</cp:lastModifiedBy>
  <cp:revision>150</cp:revision>
  <dcterms:modified xsi:type="dcterms:W3CDTF">2018-05-25T13:53:30Z</dcterms:modified>
</cp:coreProperties>
</file>